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55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C99C3-C405-468F-9F62-68C377FCA90C}" v="1" dt="2025-04-02T16:08:57.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77" d="100"/>
          <a:sy n="77" d="100"/>
        </p:scale>
        <p:origin x="232" y="-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Hickey" userId="af20cabb-aab1-4a8a-b6f7-111bcc971deb" providerId="ADAL" clId="{821C99C3-C405-468F-9F62-68C377FCA90C}"/>
    <pc:docChg chg="custSel modSld">
      <pc:chgData name="Carla Hickey" userId="af20cabb-aab1-4a8a-b6f7-111bcc971deb" providerId="ADAL" clId="{821C99C3-C405-468F-9F62-68C377FCA90C}" dt="2025-04-02T16:12:41.196" v="368" actId="1076"/>
      <pc:docMkLst>
        <pc:docMk/>
      </pc:docMkLst>
      <pc:sldChg chg="addSp delSp modSp mod">
        <pc:chgData name="Carla Hickey" userId="af20cabb-aab1-4a8a-b6f7-111bcc971deb" providerId="ADAL" clId="{821C99C3-C405-468F-9F62-68C377FCA90C}" dt="2025-04-02T16:12:41.196" v="368" actId="1076"/>
        <pc:sldMkLst>
          <pc:docMk/>
          <pc:sldMk cId="2457549660" sldId="554"/>
        </pc:sldMkLst>
        <pc:spChg chg="mod">
          <ac:chgData name="Carla Hickey" userId="af20cabb-aab1-4a8a-b6f7-111bcc971deb" providerId="ADAL" clId="{821C99C3-C405-468F-9F62-68C377FCA90C}" dt="2025-04-02T16:08:46.682" v="2" actId="1076"/>
          <ac:spMkLst>
            <pc:docMk/>
            <pc:sldMk cId="2457549660" sldId="554"/>
            <ac:spMk id="2" creationId="{24EB98F7-A653-69DB-ADD9-D952E1B0E867}"/>
          </ac:spMkLst>
        </pc:spChg>
        <pc:spChg chg="mod">
          <ac:chgData name="Carla Hickey" userId="af20cabb-aab1-4a8a-b6f7-111bcc971deb" providerId="ADAL" clId="{821C99C3-C405-468F-9F62-68C377FCA90C}" dt="2025-04-02T16:12:41.196" v="368" actId="1076"/>
          <ac:spMkLst>
            <pc:docMk/>
            <pc:sldMk cId="2457549660" sldId="554"/>
            <ac:spMk id="3" creationId="{D739383E-182B-F4DA-92AE-765222684E05}"/>
          </ac:spMkLst>
        </pc:spChg>
        <pc:spChg chg="add mod">
          <ac:chgData name="Carla Hickey" userId="af20cabb-aab1-4a8a-b6f7-111bcc971deb" providerId="ADAL" clId="{821C99C3-C405-468F-9F62-68C377FCA90C}" dt="2025-04-02T16:12:03.722" v="363" actId="1076"/>
          <ac:spMkLst>
            <pc:docMk/>
            <pc:sldMk cId="2457549660" sldId="554"/>
            <ac:spMk id="8" creationId="{FC58EA5F-5B06-0A89-44D8-2D546F5BDA03}"/>
          </ac:spMkLst>
        </pc:spChg>
        <pc:spChg chg="del">
          <ac:chgData name="Carla Hickey" userId="af20cabb-aab1-4a8a-b6f7-111bcc971deb" providerId="ADAL" clId="{821C99C3-C405-468F-9F62-68C377FCA90C}" dt="2025-04-02T16:08:49.960" v="3" actId="478"/>
          <ac:spMkLst>
            <pc:docMk/>
            <pc:sldMk cId="2457549660" sldId="554"/>
            <ac:spMk id="11" creationId="{F916173C-24CA-7117-8631-FEA6CEC02340}"/>
          </ac:spMkLst>
        </pc:spChg>
        <pc:picChg chg="mod">
          <ac:chgData name="Carla Hickey" userId="af20cabb-aab1-4a8a-b6f7-111bcc971deb" providerId="ADAL" clId="{821C99C3-C405-468F-9F62-68C377FCA90C}" dt="2025-04-02T16:08:43.712" v="1" actId="1076"/>
          <ac:picMkLst>
            <pc:docMk/>
            <pc:sldMk cId="2457549660" sldId="554"/>
            <ac:picMk id="5" creationId="{E96CC359-A109-2EC5-ABB3-EAADA56004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EAB63-2312-4104-A1D7-3CE8E612F989}"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02ED1-A309-4C0C-BBEC-B44AD29D7FB7}" type="slidenum">
              <a:rPr lang="en-US" smtClean="0"/>
              <a:t>‹#›</a:t>
            </a:fld>
            <a:endParaRPr lang="en-US"/>
          </a:p>
        </p:txBody>
      </p:sp>
    </p:spTree>
    <p:extLst>
      <p:ext uri="{BB962C8B-B14F-4D97-AF65-F5344CB8AC3E}">
        <p14:creationId xmlns:p14="http://schemas.microsoft.com/office/powerpoint/2010/main" val="42298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ANGIE: </a:t>
            </a:r>
          </a:p>
          <a:p>
            <a:endParaRPr lang="en-US" b="1"/>
          </a:p>
          <a:p>
            <a:r>
              <a:rPr lang="en-US" b="0"/>
              <a:t>Thanks, Deb.</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600">
                <a:effectLst/>
                <a:latin typeface="Trefoil Sans" panose="00000500000000000000" pitchFamily="50" charset="0"/>
                <a:ea typeface="Times New Roman" panose="02020603050405020304" pitchFamily="18" charset="0"/>
                <a:cs typeface="Arial" panose="020B0604020202020204" pitchFamily="34" charset="0"/>
              </a:rPr>
              <a:t>Delegates elected by Service Units </a:t>
            </a:r>
            <a:r>
              <a:rPr lang="en-US" sz="1800" i="1" kern="1600">
                <a:effectLst/>
                <a:latin typeface="Trefoil Sans" panose="00000500000000000000" pitchFamily="50" charset="0"/>
                <a:ea typeface="Times New Roman" panose="02020603050405020304" pitchFamily="18" charset="0"/>
                <a:cs typeface="Arial" panose="020B0604020202020204" pitchFamily="34" charset="0"/>
              </a:rPr>
              <a:t>represent the entire Council.  This concept is important to understand…. </a:t>
            </a:r>
            <a:r>
              <a:rPr lang="en-US" sz="1800" i="0" kern="1600">
                <a:effectLst/>
                <a:latin typeface="Trefoil Sans" panose="00000500000000000000" pitchFamily="50" charset="0"/>
                <a:ea typeface="Times New Roman" panose="02020603050405020304" pitchFamily="18" charset="0"/>
                <a:cs typeface="Arial" panose="020B0604020202020204" pitchFamily="34" charset="0"/>
              </a:rPr>
              <a:t>Because what is easy or good or obvious in your Service Unit may not work or is challenging or simply hasn’t been considered in another Service Unit. So, as we discuss issues, we have to think about the ENTIRETY of our Council.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kern="1600">
              <a:effectLst/>
              <a:latin typeface="Trefoil Sans" panose="00000500000000000000"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600">
                <a:effectLst/>
                <a:latin typeface="Trefoil Sans" panose="00000500000000000000" pitchFamily="50" charset="0"/>
                <a:ea typeface="Times New Roman" panose="02020603050405020304" pitchFamily="18" charset="0"/>
                <a:cs typeface="Arial" panose="020B0604020202020204" pitchFamily="34" charset="0"/>
              </a:rPr>
              <a:t>SU Delegates are also expected to attend Delegate education sessions like this one as well as the Fall, Winter, and Spring Delegate Meetings and the Annual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600">
              <a:effectLst/>
              <a:latin typeface="Trefoil Sans" panose="00000500000000000000"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600">
                <a:effectLst/>
                <a:latin typeface="Trefoil Sans" panose="00000500000000000000" pitchFamily="50" charset="0"/>
                <a:ea typeface="Times New Roman" panose="02020603050405020304" pitchFamily="18" charset="0"/>
                <a:cs typeface="Arial" panose="020B0604020202020204" pitchFamily="34" charset="0"/>
              </a:rPr>
              <a:t>They are also expected to talk with volunteers, troop leaders, girls and parents in their service unit and share their questions and thoughts at Delegate Meetings and to communicate governance news at Service Unit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600">
              <a:effectLst/>
              <a:latin typeface="Trefoil Sans" panose="00000500000000000000"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600">
                <a:effectLst/>
                <a:latin typeface="Trefoil Sans" panose="00000500000000000000" pitchFamily="50" charset="0"/>
                <a:ea typeface="Times New Roman" panose="02020603050405020304" pitchFamily="18" charset="0"/>
                <a:cs typeface="Arial" panose="020B0604020202020204" pitchFamily="34" charset="0"/>
              </a:rPr>
              <a:t>These are the responsibilities of all Delegates</a:t>
            </a:r>
          </a:p>
          <a:p>
            <a:pPr marL="0" marR="0">
              <a:spcBef>
                <a:spcPts val="0"/>
              </a:spcBef>
              <a:spcAft>
                <a:spcPts val="0"/>
              </a:spcAft>
            </a:pPr>
            <a:endParaRPr lang="en-US" sz="1200" kern="1600">
              <a:effectLst/>
              <a:latin typeface="Geneva"/>
              <a:ea typeface="Times New Roman"/>
              <a:cs typeface="Arial"/>
            </a:endParaRPr>
          </a:p>
          <a:p>
            <a:pPr marL="0" marR="0">
              <a:spcBef>
                <a:spcPts val="0"/>
              </a:spcBef>
              <a:spcAft>
                <a:spcPts val="0"/>
              </a:spcAft>
            </a:pPr>
            <a:r>
              <a:rPr lang="en-US" sz="1200" b="1" i="1" kern="1600">
                <a:effectLst/>
                <a:latin typeface="Geneva"/>
                <a:ea typeface="Times New Roman"/>
                <a:cs typeface="Arial"/>
              </a:rPr>
              <a:t>How</a:t>
            </a:r>
            <a:r>
              <a:rPr lang="en-US" sz="1200" i="1" kern="1600">
                <a:effectLst/>
                <a:latin typeface="Geneva"/>
                <a:ea typeface="Times New Roman"/>
                <a:cs typeface="Arial"/>
              </a:rPr>
              <a:t> can you communicate with others? </a:t>
            </a:r>
            <a:endParaRPr lang="en-US" sz="1200" i="1" kern="1600">
              <a:effectLst/>
              <a:latin typeface="Times New Roman"/>
              <a:ea typeface="Times New Roman"/>
              <a:cs typeface="Arial"/>
            </a:endParaRPr>
          </a:p>
          <a:p>
            <a:pPr marL="0" marR="0">
              <a:spcBef>
                <a:spcPts val="0"/>
              </a:spcBef>
              <a:spcAft>
                <a:spcPts val="0"/>
              </a:spcAft>
            </a:pPr>
            <a:r>
              <a:rPr lang="en-US" sz="1200" kern="1600">
                <a:effectLst/>
                <a:latin typeface="Times New Roman"/>
                <a:ea typeface="Times New Roman"/>
                <a:cs typeface="Arial"/>
              </a:rPr>
              <a:t> </a:t>
            </a:r>
          </a:p>
          <a:p>
            <a:pPr marL="0" marR="0">
              <a:spcBef>
                <a:spcPts val="0"/>
              </a:spcBef>
              <a:spcAft>
                <a:spcPts val="0"/>
              </a:spcAft>
            </a:pPr>
            <a:r>
              <a:rPr lang="en-US" sz="1200" kern="1600">
                <a:effectLst/>
                <a:latin typeface="Geneva"/>
                <a:ea typeface="Times New Roman"/>
                <a:cs typeface="Arial"/>
              </a:rPr>
              <a:t>Attendees:  </a:t>
            </a:r>
            <a:endParaRPr lang="en-US" sz="1200" kern="1600">
              <a:effectLst/>
              <a:latin typeface="Times New Roman"/>
              <a:ea typeface="Times New Roman"/>
              <a:cs typeface="Arial"/>
            </a:endParaRPr>
          </a:p>
          <a:p>
            <a:pPr marL="628650" marR="0" lvl="1" indent="-171450">
              <a:spcBef>
                <a:spcPts val="0"/>
              </a:spcBef>
              <a:spcAft>
                <a:spcPts val="0"/>
              </a:spcAft>
              <a:buFont typeface="Courier New" panose="02070309020205020404" pitchFamily="49" charset="0"/>
              <a:buChar char="o"/>
            </a:pPr>
            <a:r>
              <a:rPr lang="en-US" sz="1200" kern="1600">
                <a:effectLst/>
                <a:latin typeface="Geneva"/>
                <a:ea typeface="Times New Roman"/>
                <a:cs typeface="Arial"/>
              </a:rPr>
              <a:t>In my Service Unit I can ask for time to share the work of the Delegate Council.  And I can ask the SU to share their thoughts on the conversation. Then I can bring my SU input back to the Delegate Council</a:t>
            </a:r>
            <a:endParaRPr lang="en-US" sz="1200" kern="1600">
              <a:effectLst/>
              <a:latin typeface="Times New Roman"/>
              <a:ea typeface="Times New Roman"/>
              <a:cs typeface="Arial"/>
            </a:endParaRPr>
          </a:p>
          <a:p>
            <a:pPr marL="628650" marR="0" lvl="1" indent="-171450">
              <a:spcBef>
                <a:spcPts val="0"/>
              </a:spcBef>
              <a:spcAft>
                <a:spcPts val="0"/>
              </a:spcAft>
              <a:buFont typeface="Courier New" panose="02070309020205020404" pitchFamily="49" charset="0"/>
              <a:buChar char="o"/>
            </a:pPr>
            <a:r>
              <a:rPr lang="en-US" sz="1200" kern="1600">
                <a:effectLst/>
                <a:latin typeface="Geneva"/>
                <a:ea typeface="Times New Roman"/>
                <a:cs typeface="Arial"/>
              </a:rPr>
              <a:t>When I was a Girl Delegate, I got to participate in Girl only Strategy Café conversation at Delegate Council Meetings</a:t>
            </a:r>
            <a:endParaRPr lang="en-US" sz="1200" kern="1600">
              <a:effectLst/>
              <a:latin typeface="Times New Roman"/>
              <a:ea typeface="Times New Roman"/>
              <a:cs typeface="Arial"/>
            </a:endParaRPr>
          </a:p>
          <a:p>
            <a:pPr marL="628650" marR="0" lvl="1" indent="-171450">
              <a:spcBef>
                <a:spcPts val="0"/>
              </a:spcBef>
              <a:spcAft>
                <a:spcPts val="0"/>
              </a:spcAft>
              <a:buFont typeface="Courier New" panose="02070309020205020404" pitchFamily="49" charset="0"/>
              <a:buChar char="o"/>
            </a:pPr>
            <a:r>
              <a:rPr lang="en-US" sz="1200" kern="1600">
                <a:effectLst/>
                <a:latin typeface="Geneva"/>
                <a:ea typeface="Times New Roman"/>
                <a:cs typeface="Arial"/>
              </a:rPr>
              <a:t>I can share and have the same conversations in my GS troop meetings</a:t>
            </a:r>
            <a:endParaRPr lang="en-US" sz="1200" kern="1600">
              <a:effectLst/>
              <a:latin typeface="Times New Roman"/>
              <a:ea typeface="Times New Roman"/>
              <a:cs typeface="Arial"/>
            </a:endParaRPr>
          </a:p>
          <a:p>
            <a:endParaRPr lang="en-US"/>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418D6D84-A646-E642-963F-FEAA763E137C}" type="slidenum">
              <a:rPr kumimoji="0" lang="en-US" sz="1200" b="0" i="0" u="none" strike="noStrike" kern="1200" cap="none" spc="0" normalizeH="0" baseline="0" noProof="0" smtClean="0">
                <a:ln>
                  <a:noFill/>
                </a:ln>
                <a:solidFill>
                  <a:prstClr val="black"/>
                </a:solidFill>
                <a:effectLst/>
                <a:uLnTx/>
                <a:uFillTx/>
                <a:latin typeface="Girl Scout Display Light" panose="02020003000000000000" pitchFamily="18" charset="0"/>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3058918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20877" y="619338"/>
            <a:ext cx="5679007" cy="5679007"/>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2116" y="558803"/>
            <a:ext cx="5740400" cy="57404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6320878" y="914403"/>
            <a:ext cx="5650375" cy="2501151"/>
          </a:xfrm>
        </p:spPr>
        <p:txBody>
          <a:bodyPr lIns="182880" rIns="182880" anchor="b"/>
          <a:lstStyle>
            <a:lvl1pPr algn="ctr">
              <a:defRPr sz="3200" b="0" i="0">
                <a:solidFill>
                  <a:schemeClr val="tx1"/>
                </a:solidFill>
                <a:latin typeface="Girl Scout Display Light" panose="02020003000000000000" pitchFamily="18" charset="0"/>
              </a:defRPr>
            </a:lvl1pPr>
          </a:lstStyle>
          <a:p>
            <a:r>
              <a:rPr lang="en-US"/>
              <a:t>Type Here to Enter a </a:t>
            </a:r>
            <a:br>
              <a:rPr lang="en-US"/>
            </a:br>
            <a:r>
              <a:rPr lang="en-US"/>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6320877" y="3425696"/>
            <a:ext cx="5638800" cy="3089405"/>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pPr lvl="0"/>
            <a:r>
              <a:rPr lang="en-US"/>
              <a:t>Type here to enter a multi-line transition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1587542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12386931" cy="6892516"/>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rl Scout Display Light" panose="02020003000000000000"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351" b="0" i="0">
                <a:latin typeface="Girl Scout Display Light" panose="02020003000000000000"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373988092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6150"/>
            <a:ext cx="4051271" cy="6879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2"/>
            <a:ext cx="366056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133"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36414106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1" y="-6150"/>
            <a:ext cx="4051271" cy="6879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2"/>
            <a:ext cx="366056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133"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12810545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1" y="-6150"/>
            <a:ext cx="4051271" cy="68792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2"/>
            <a:ext cx="366056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133" b="0" i="0" smtClean="0">
                <a:solidFill>
                  <a:schemeClr val="bg1"/>
                </a:solidFill>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2467149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262467" y="612648"/>
            <a:ext cx="5630333" cy="5632704"/>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399354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348597" y="612648"/>
            <a:ext cx="5450840" cy="5632704"/>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441612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6111435"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630263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633707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247903" y="624972"/>
            <a:ext cx="5629464" cy="5632704"/>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3707801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25346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6347092" y="612648"/>
            <a:ext cx="5630333" cy="5632704"/>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54001"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369073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253467"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54001"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6429127" y="612648"/>
            <a:ext cx="5450840" cy="5632704"/>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3055801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6097588"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251004" y="612648"/>
            <a:ext cx="5635363" cy="5632704"/>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3" y="2044162"/>
            <a:ext cx="5650375"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2667"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6337469" y="624972"/>
            <a:ext cx="5629464" cy="5632704"/>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2841114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6324600" y="914400"/>
            <a:ext cx="5638800" cy="5029200"/>
          </a:xfrm>
        </p:spPr>
        <p:txBody>
          <a:bodyPr lIns="0" anchor="ctr">
            <a:noAutofit/>
          </a:bodyPr>
          <a:lstStyle>
            <a:lvl1pPr marL="457189" marR="0" indent="-457189" algn="l" defTabSz="914354" rtl="0" eaLnBrk="1" fontAlgn="auto" latinLnBrk="0" hangingPunct="1">
              <a:lnSpc>
                <a:spcPct val="100000"/>
              </a:lnSpc>
              <a:spcBef>
                <a:spcPts val="1000"/>
              </a:spcBef>
              <a:spcAft>
                <a:spcPts val="0"/>
              </a:spcAft>
              <a:buClrTx/>
              <a:buSzTx/>
              <a:buFont typeface="+mj-lt"/>
              <a:buAutoNum type="arabicPeriod"/>
              <a:tabLst/>
              <a:defRPr sz="2133"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1038577" y="-3160889"/>
            <a:ext cx="0" cy="0"/>
          </a:xfrm>
          <a:prstGeom prst="rect">
            <a:avLst/>
          </a:prstGeom>
          <a:noFill/>
          <a:ln>
            <a:noFill/>
          </a:ln>
        </p:spPr>
        <p:txBody>
          <a:bodyPr vert="horz" wrap="none" lIns="121920" tIns="60960" rIns="121920" bIns="60960" rtlCol="0" anchor="ctr">
            <a:noAutofit/>
          </a:bodyPr>
          <a:lstStyle/>
          <a:p>
            <a:pPr algn="l"/>
            <a:endParaRPr lang="en-US" sz="2400"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a:ln>
                  <a:noFill/>
                </a:ln>
                <a:solidFill>
                  <a:schemeClr val="bg1"/>
                </a:solidFill>
                <a:effectLst/>
                <a:uLnTx/>
                <a:uFillTx/>
                <a:latin typeface="Girl Scout Display Light" panose="02020003000000000000" pitchFamily="18" charset="0"/>
                <a:ea typeface="+mj-ea"/>
                <a:cs typeface="+mj-cs"/>
              </a:rPr>
              <a:t>Agenda</a:t>
            </a:r>
            <a:endParaRPr lang="en-US" sz="5867" b="0" i="0">
              <a:solidFill>
                <a:schemeClr val="bg1"/>
              </a:solidFill>
              <a:latin typeface="Girl Scout Display Light" panose="02020003000000000000"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2654664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525459" y="482600"/>
            <a:ext cx="11141083" cy="6096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6355154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525459" y="482600"/>
            <a:ext cx="11141083" cy="6096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61719555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525459" y="482600"/>
            <a:ext cx="11141083" cy="6096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51631111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511796" y="482600"/>
            <a:ext cx="11168408" cy="6096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72760320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511796" y="482600"/>
            <a:ext cx="11168408" cy="6096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1441759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511796" y="482600"/>
            <a:ext cx="11168408" cy="6096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6667781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3070709" y="-2085491"/>
            <a:ext cx="6096000" cy="11232181"/>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9209603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3070709" y="-2085491"/>
            <a:ext cx="6096000" cy="11232181"/>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5242181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3070709" y="-2085491"/>
            <a:ext cx="6096000" cy="11232181"/>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342900" y="2044162"/>
            <a:ext cx="11506200" cy="2769681"/>
          </a:xfrm>
        </p:spPr>
        <p:txBody>
          <a:bodyPr lIns="182880" rIns="182880" anchor="ctr"/>
          <a:lstStyle>
            <a:lvl1pPr marL="0" marR="0" indent="0" algn="ctr" defTabSz="914354" rtl="0" eaLnBrk="1" fontAlgn="auto" latinLnBrk="0" hangingPunct="1">
              <a:lnSpc>
                <a:spcPct val="90000"/>
              </a:lnSpc>
              <a:spcBef>
                <a:spcPct val="0"/>
              </a:spcBef>
              <a:spcAft>
                <a:spcPts val="0"/>
              </a:spcAft>
              <a:buClrTx/>
              <a:buSzTx/>
              <a:buFontTx/>
              <a:buNone/>
              <a:tabLst/>
              <a:defRPr lang="en-US" sz="32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8301800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6729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20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6324600" y="914400"/>
            <a:ext cx="5638800" cy="5029200"/>
          </a:xfrm>
        </p:spPr>
        <p:txBody>
          <a:bodyPr lIns="0" anchor="ctr">
            <a:noAutofit/>
          </a:bodyPr>
          <a:lstStyle>
            <a:lvl1pPr marL="457189" marR="0" indent="-457189" algn="l" defTabSz="914354" rtl="0" eaLnBrk="1" fontAlgn="auto" latinLnBrk="0" hangingPunct="1">
              <a:lnSpc>
                <a:spcPct val="100000"/>
              </a:lnSpc>
              <a:spcBef>
                <a:spcPts val="1000"/>
              </a:spcBef>
              <a:spcAft>
                <a:spcPts val="0"/>
              </a:spcAft>
              <a:buClrTx/>
              <a:buSzTx/>
              <a:buFont typeface="+mj-lt"/>
              <a:buAutoNum type="arabicPeriod"/>
              <a:tabLst/>
              <a:defRPr sz="2133"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11313945" y="6629402"/>
            <a:ext cx="734123" cy="243652"/>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1038577" y="-3160889"/>
            <a:ext cx="0" cy="0"/>
          </a:xfrm>
          <a:prstGeom prst="rect">
            <a:avLst/>
          </a:prstGeom>
          <a:noFill/>
          <a:ln>
            <a:noFill/>
          </a:ln>
        </p:spPr>
        <p:txBody>
          <a:bodyPr vert="horz" wrap="none" lIns="121920" tIns="60960" rIns="121920" bIns="60960" rtlCol="0" anchor="ctr">
            <a:noAutofit/>
          </a:bodyPr>
          <a:lstStyle/>
          <a:p>
            <a:pPr algn="l"/>
            <a:endParaRPr lang="en-US" sz="2400"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a:ln>
                  <a:noFill/>
                </a:ln>
                <a:solidFill>
                  <a:srgbClr val="000000"/>
                </a:solidFill>
                <a:effectLst/>
                <a:uLnTx/>
                <a:uFillTx/>
                <a:latin typeface="Girl Scout Display Light" panose="02020003000000000000" pitchFamily="18" charset="0"/>
                <a:ea typeface="+mj-ea"/>
                <a:cs typeface="+mj-cs"/>
              </a:rPr>
              <a:t>Agenda</a:t>
            </a:r>
            <a:endParaRPr lang="en-US" sz="5867" b="0" i="0">
              <a:latin typeface="Girl Scout Display Light" panose="02020003000000000000" pitchFamily="18" charset="0"/>
            </a:endParaRPr>
          </a:p>
        </p:txBody>
      </p:sp>
    </p:spTree>
    <p:extLst>
      <p:ext uri="{BB962C8B-B14F-4D97-AF65-F5344CB8AC3E}">
        <p14:creationId xmlns:p14="http://schemas.microsoft.com/office/powerpoint/2010/main" val="46619037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6324600" y="914400"/>
            <a:ext cx="5613400" cy="5029200"/>
          </a:xfrm>
        </p:spPr>
        <p:txBody>
          <a:bodyPr anchor="ctr">
            <a:normAutofit/>
          </a:bodyPr>
          <a:lstStyle>
            <a:lvl1pPr marL="0" indent="0" algn="ctr">
              <a:lnSpc>
                <a:spcPct val="100000"/>
              </a:lnSpc>
              <a:buNone/>
              <a:defRPr sz="2400" b="0" i="0">
                <a:solidFill>
                  <a:schemeClr val="tx1"/>
                </a:solidFill>
                <a:latin typeface="Girl Scout Text Book" panose="02020003000000000000" pitchFamily="18" charset="0"/>
              </a:defRPr>
            </a:lvl1pPr>
            <a:lvl2pPr algn="ctr">
              <a:lnSpc>
                <a:spcPct val="100000"/>
              </a:lnSpc>
              <a:defRPr sz="2400" b="0" i="0">
                <a:solidFill>
                  <a:schemeClr val="tx1"/>
                </a:solidFill>
                <a:latin typeface="Girl Scout Text Book" panose="02020003000000000000" pitchFamily="18" charset="0"/>
              </a:defRPr>
            </a:lvl2pPr>
            <a:lvl3pPr algn="ctr">
              <a:lnSpc>
                <a:spcPct val="100000"/>
              </a:lnSpc>
              <a:defRPr sz="2400" b="0" i="0">
                <a:solidFill>
                  <a:schemeClr val="tx1"/>
                </a:solidFill>
                <a:latin typeface="Girl Scout Text Book" panose="02020003000000000000" pitchFamily="18" charset="0"/>
              </a:defRPr>
            </a:lvl3pPr>
            <a:lvl4pPr algn="ctr">
              <a:lnSpc>
                <a:spcPct val="100000"/>
              </a:lnSpc>
              <a:defRPr sz="2400" b="0" i="0">
                <a:solidFill>
                  <a:schemeClr val="tx1"/>
                </a:solidFill>
                <a:latin typeface="Girl Scout Text Book" panose="02020003000000000000" pitchFamily="18" charset="0"/>
              </a:defRPr>
            </a:lvl4pPr>
            <a:lvl5pPr algn="ctr">
              <a:lnSpc>
                <a:spcPct val="100000"/>
              </a:lnSpc>
              <a:defRPr sz="24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914400"/>
            <a:ext cx="5652625" cy="5029200"/>
          </a:xfrm>
        </p:spPr>
        <p:txBody>
          <a:bodyPr anchor="ctr"/>
          <a:lstStyle>
            <a:lvl1pPr algn="ctr">
              <a:defRPr sz="32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254001" y="0"/>
            <a:ext cx="5638800" cy="342901"/>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2882641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38071536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342900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0" i="0">
                <a:solidFill>
                  <a:schemeClr val="tx1"/>
                </a:solidFill>
                <a:latin typeface="Girl Scout Text Book" panose="02020003000000000000" pitchFamily="18" charset="0"/>
              </a:defRPr>
            </a:lvl1pPr>
            <a:lvl2pPr algn="ctr">
              <a:defRPr sz="2400" b="0" i="0">
                <a:solidFill>
                  <a:schemeClr val="tx1"/>
                </a:solidFill>
                <a:latin typeface="Girl Scout Text Book" panose="02020003000000000000" pitchFamily="18" charset="0"/>
              </a:defRPr>
            </a:lvl2pPr>
            <a:lvl3pPr algn="ctr">
              <a:defRPr sz="2400" b="0" i="0">
                <a:solidFill>
                  <a:schemeClr val="tx1"/>
                </a:solidFill>
                <a:latin typeface="Girl Scout Text Book" panose="02020003000000000000" pitchFamily="18" charset="0"/>
              </a:defRPr>
            </a:lvl3pPr>
            <a:lvl4pPr algn="ctr">
              <a:defRPr sz="2400" b="0" i="0">
                <a:solidFill>
                  <a:schemeClr val="tx1"/>
                </a:solidFill>
                <a:latin typeface="Girl Scout Text Book" panose="02020003000000000000" pitchFamily="18" charset="0"/>
              </a:defRPr>
            </a:lvl4pPr>
            <a:lvl5pPr algn="ctr">
              <a:defRPr sz="24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240176" y="482600"/>
            <a:ext cx="11697825" cy="2820043"/>
          </a:xfrm>
        </p:spPr>
        <p:txBody>
          <a:bodyPr anchor="ctr"/>
          <a:lstStyle>
            <a:lvl1pPr algn="ctr">
              <a:defRPr sz="3200" b="0" i="0">
                <a:solidFill>
                  <a:schemeClr val="tx1"/>
                </a:solidFill>
                <a:latin typeface="Girl Scout Display Light" panose="02020003000000000000" pitchFamily="18" charset="0"/>
              </a:defRPr>
            </a:lvl1pPr>
          </a:lstStyle>
          <a:p>
            <a:r>
              <a:rPr lang="en-US"/>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64696654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430" y="619338"/>
            <a:ext cx="5679007" cy="5679007"/>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71060" y="3439143"/>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71062" y="2508997"/>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6568" y="558803"/>
            <a:ext cx="5740400" cy="5740400"/>
          </a:xfrm>
          <a:prstGeom prst="rect">
            <a:avLst/>
          </a:prstGeom>
        </p:spPr>
      </p:pic>
    </p:spTree>
    <p:extLst>
      <p:ext uri="{BB962C8B-B14F-4D97-AF65-F5344CB8AC3E}">
        <p14:creationId xmlns:p14="http://schemas.microsoft.com/office/powerpoint/2010/main" val="209160320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430" y="619338"/>
            <a:ext cx="5679007" cy="5679007"/>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71060" y="3439143"/>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71062" y="2508997"/>
            <a:ext cx="5650375" cy="920003"/>
          </a:xfrm>
        </p:spPr>
        <p:txBody>
          <a:bodyPr lIns="0" anchor="b"/>
          <a:lstStyle>
            <a:lvl1pPr algn="ctr">
              <a:defRPr sz="4267"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6568" y="558803"/>
            <a:ext cx="5740400" cy="5740400"/>
          </a:xfrm>
          <a:prstGeom prst="rect">
            <a:avLst/>
          </a:prstGeom>
        </p:spPr>
      </p:pic>
    </p:spTree>
    <p:extLst>
      <p:ext uri="{BB962C8B-B14F-4D97-AF65-F5344CB8AC3E}">
        <p14:creationId xmlns:p14="http://schemas.microsoft.com/office/powerpoint/2010/main" val="35686105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E50-CDB1-D5AD-9540-ADCC82A86B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C07B8A-9755-9736-7256-E8C58E5D0BD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B2AD84-3547-C391-27CB-208673C4A805}"/>
              </a:ext>
            </a:extLst>
          </p:cNvPr>
          <p:cNvSpPr>
            <a:spLocks noGrp="1"/>
          </p:cNvSpPr>
          <p:nvPr>
            <p:ph type="dt" sz="half" idx="10"/>
          </p:nvPr>
        </p:nvSpPr>
        <p:spPr/>
        <p:txBody>
          <a:bodyPr/>
          <a:lstStyle/>
          <a:p>
            <a:fld id="{8CCF9D88-0789-4042-9899-12E108A6AB55}" type="datetimeFigureOut">
              <a:rPr lang="en-US" smtClean="0"/>
              <a:t>4/2/2025</a:t>
            </a:fld>
            <a:endParaRPr lang="en-US"/>
          </a:p>
        </p:txBody>
      </p:sp>
      <p:sp>
        <p:nvSpPr>
          <p:cNvPr id="5" name="Footer Placeholder 4">
            <a:extLst>
              <a:ext uri="{FF2B5EF4-FFF2-40B4-BE49-F238E27FC236}">
                <a16:creationId xmlns:a16="http://schemas.microsoft.com/office/drawing/2014/main" id="{899A18D4-85ED-A0F7-7963-01AE0C7E6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5CFE4-C6E9-759F-9C83-282C3E9F6D76}"/>
              </a:ext>
            </a:extLst>
          </p:cNvPr>
          <p:cNvSpPr>
            <a:spLocks noGrp="1"/>
          </p:cNvSpPr>
          <p:nvPr>
            <p:ph type="sldNum" sz="quarter" idx="12"/>
          </p:nvPr>
        </p:nvSpPr>
        <p:spPr/>
        <p:txBody>
          <a:bodyPr/>
          <a:lstStyle/>
          <a:p>
            <a:fld id="{21DF383E-49CF-4E51-A5DD-9C4AA80AF855}" type="slidenum">
              <a:rPr lang="en-US" smtClean="0"/>
              <a:t>‹#›</a:t>
            </a:fld>
            <a:endParaRPr lang="en-US"/>
          </a:p>
        </p:txBody>
      </p:sp>
    </p:spTree>
    <p:extLst>
      <p:ext uri="{BB962C8B-B14F-4D97-AF65-F5344CB8AC3E}">
        <p14:creationId xmlns:p14="http://schemas.microsoft.com/office/powerpoint/2010/main" val="651949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1"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37" name="TextBox 36">
            <a:extLst>
              <a:ext uri="{FF2B5EF4-FFF2-40B4-BE49-F238E27FC236}">
                <a16:creationId xmlns:a16="http://schemas.microsoft.com/office/drawing/2014/main" id="{3912D466-75DF-5045-8027-60B5404FC8B5}"/>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a:solidFill>
                  <a:srgbClr val="808080"/>
                </a:solidFill>
                <a:latin typeface="Girl Scout Display Light" panose="02020003000000000000" pitchFamily="18" charset="0"/>
              </a:rPr>
              <a:t>Slide Type:</a:t>
            </a:r>
          </a:p>
          <a:p>
            <a:pPr algn="ctr"/>
            <a:r>
              <a:rPr lang="en-US" sz="2133" b="0" i="0">
                <a:solidFill>
                  <a:srgbClr val="808080"/>
                </a:solidFill>
                <a:latin typeface="Girl Scout Display Light" panose="02020003000000000000" pitchFamily="18" charset="0"/>
              </a:rPr>
              <a:t>Front Cover Slide - Octagon Frame</a:t>
            </a: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a:solidFill>
                  <a:schemeClr val="tx1"/>
                </a:solidFill>
              </a:defRPr>
            </a:lvl1pPr>
          </a:lstStyle>
          <a:p>
            <a:r>
              <a:rPr lang="en-US"/>
              <a:t>©2021 Girl Scouts of the USA. All Rights Reserved.  Not for public distribution.</a:t>
            </a:r>
          </a:p>
        </p:txBody>
      </p:sp>
      <p:sp>
        <p:nvSpPr>
          <p:cNvPr id="10" name="TextBox 9">
            <a:extLst>
              <a:ext uri="{FF2B5EF4-FFF2-40B4-BE49-F238E27FC236}">
                <a16:creationId xmlns:a16="http://schemas.microsoft.com/office/drawing/2014/main" id="{0DFCB572-6CF0-7248-8DA7-980A1E1637D1}"/>
              </a:ext>
            </a:extLst>
          </p:cNvPr>
          <p:cNvSpPr txBox="1"/>
          <p:nvPr userDrawn="1"/>
        </p:nvSpPr>
        <p:spPr>
          <a:xfrm>
            <a:off x="12192002" y="-2"/>
            <a:ext cx="3326969" cy="7616859"/>
          </a:xfrm>
          <a:prstGeom prst="rect">
            <a:avLst/>
          </a:prstGeom>
          <a:noFill/>
          <a:ln>
            <a:noFill/>
          </a:ln>
        </p:spPr>
        <p:txBody>
          <a:bodyPr vert="horz" wrap="square" lIns="91440" tIns="45720" rIns="91440" bIns="45720" rtlCol="0" anchor="t">
            <a:noAutofit/>
          </a:bodyPr>
          <a:lstStyle/>
          <a:p>
            <a:pPr algn="l"/>
            <a:r>
              <a:rPr lang="en-US" sz="1333" b="0" i="0">
                <a:solidFill>
                  <a:srgbClr val="808080"/>
                </a:solidFill>
                <a:latin typeface="Girl Scout Display Light" panose="02020003000000000000" pitchFamily="18" charset="0"/>
              </a:rPr>
              <a:t>Editable Slide Elements:</a:t>
            </a:r>
          </a:p>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FF0000"/>
                </a:solidFill>
                <a:effectLst/>
                <a:uLnTx/>
                <a:uFillTx/>
                <a:latin typeface="Girl Scout Display Light" panose="02020003000000000000" pitchFamily="18" charset="0"/>
                <a:ea typeface="+mn-ea"/>
                <a:cs typeface="+mn-cs"/>
              </a:rPr>
              <a:t>GSUSA Movement Logo</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a:ln>
                  <a:noFill/>
                </a:ln>
                <a:solidFill>
                  <a:srgbClr val="FF0000"/>
                </a:solidFill>
                <a:effectLst/>
                <a:uLnTx/>
                <a:uFillTx/>
                <a:latin typeface="Girl Scout Display Light" panose="02020003000000000000" pitchFamily="18" charset="0"/>
                <a:ea typeface="+mn-ea"/>
                <a:cs typeface="+mn-cs"/>
              </a:rPr>
              <a:t>Service mark inclusion. Councils: You must replace the Movement service mark with your council service mark in the front and back cover slides. </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1" i="0" u="none" strike="noStrike" kern="1200" cap="none" spc="0" normalizeH="0" baseline="0" noProof="0">
                <a:ln>
                  <a:noFill/>
                </a:ln>
                <a:solidFill>
                  <a:srgbClr val="FF0000"/>
                </a:solidFill>
                <a:effectLst/>
                <a:uLnTx/>
                <a:uFillTx/>
                <a:latin typeface="Girl Scout Display Light" panose="02020003000000000000" pitchFamily="18" charset="0"/>
                <a:ea typeface="+mn-ea"/>
                <a:cs typeface="+mn-cs"/>
              </a:rPr>
              <a:t>Make sure the the Movement Service mark or Council Lockup is in </a:t>
            </a:r>
            <a:r>
              <a:rPr kumimoji="0" lang="en-US" sz="1333" b="1" i="0" u="none" strike="noStrike" kern="1200" cap="none" spc="0" normalizeH="0" baseline="0" noProof="0">
                <a:ln>
                  <a:noFill/>
                </a:ln>
                <a:solidFill>
                  <a:srgbClr val="000000"/>
                </a:solidFill>
                <a:effectLst/>
                <a:uLnTx/>
                <a:uFillTx/>
                <a:latin typeface="Girl Scout Display Light" panose="02020003000000000000" pitchFamily="18" charset="0"/>
                <a:ea typeface="+mn-ea"/>
                <a:cs typeface="+mn-cs"/>
              </a:rPr>
              <a:t>BLACK AND GREEN</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Right-side Image Holder</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Octagon image holder.</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Click icon in the middle of holder to add image. </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Use crop tool to fit image to shape.</a:t>
            </a:r>
            <a:endParaRPr kumimoji="0" lang="en-US" sz="1067" b="0" i="0" u="none" strike="noStrike" kern="1200" cap="none" spc="0" normalizeH="0" baseline="0" noProof="0">
              <a:ln>
                <a:noFill/>
              </a:ln>
              <a:solidFill>
                <a:srgbClr val="808080"/>
              </a:solidFill>
              <a:effectLst/>
              <a:uLnTx/>
              <a:uFillTx/>
              <a:latin typeface="Girl Scout Display Light" panose="02020003000000000000" pitchFamily="18" charset="0"/>
              <a:ea typeface="+mn-ea"/>
              <a:cs typeface="+mn-cs"/>
            </a:endParaRPr>
          </a:p>
          <a:p>
            <a:pPr marL="121914" indent="0" algn="l">
              <a:buFont typeface="Arial" panose="020B0604020202020204" pitchFamily="34" charset="0"/>
              <a:buNone/>
            </a:pPr>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Slide Title</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Font: Girl Scout</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Weight: Display Light</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Color: Black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Size: 24 pts</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Alignment (within shape holder): </a:t>
            </a:r>
          </a:p>
          <a:p>
            <a:pPr marL="716233" lvl="1" indent="-137154" algn="l">
              <a:buFont typeface="Arial" panose="020B0604020202020204" pitchFamily="34" charset="0"/>
              <a:buChar char="•"/>
            </a:pPr>
            <a:r>
              <a:rPr lang="en-US" sz="1067" b="0" i="0" err="1">
                <a:solidFill>
                  <a:srgbClr val="808080"/>
                </a:solidFill>
                <a:latin typeface="Girl Scout Display Light" panose="02020003000000000000" pitchFamily="18" charset="0"/>
              </a:rPr>
              <a:t>Horiz</a:t>
            </a:r>
            <a:r>
              <a:rPr lang="en-US" sz="1067" b="0" i="0">
                <a:solidFill>
                  <a:srgbClr val="808080"/>
                </a:solidFill>
                <a:latin typeface="Girl Scout Display Light" panose="02020003000000000000" pitchFamily="18" charset="0"/>
              </a:rPr>
              <a:t>.: Centered</a:t>
            </a:r>
          </a:p>
          <a:p>
            <a:pPr marL="716233" lvl="1" indent="-137154" algn="l">
              <a:buFont typeface="Arial" panose="020B0604020202020204" pitchFamily="34" charset="0"/>
              <a:buChar char="•"/>
            </a:pPr>
            <a:r>
              <a:rPr lang="en-US" sz="1067" b="0" i="0">
                <a:solidFill>
                  <a:srgbClr val="808080"/>
                </a:solidFill>
                <a:latin typeface="Girl Scout Display Light" panose="02020003000000000000" pitchFamily="18" charset="0"/>
              </a:rPr>
              <a:t>Vert.: Middle</a:t>
            </a:r>
          </a:p>
          <a:p>
            <a:pPr algn="l"/>
            <a:r>
              <a:rPr lang="en-US" sz="1067" b="0" i="0">
                <a:solidFill>
                  <a:srgbClr val="808080"/>
                </a:solidFill>
                <a:latin typeface="Girl Scout Display Light" panose="02020003000000000000" pitchFamily="18" charset="0"/>
              </a:rPr>
              <a:t>Slide Subtitle</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Font: Girl Scout</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Weight: Text Book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Color: Black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Size: 13.5 pts</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Alignment (within shape holder): </a:t>
            </a:r>
          </a:p>
          <a:p>
            <a:pPr marL="716233" lvl="1" indent="-137154" algn="l">
              <a:buFont typeface="Arial" panose="020B0604020202020204" pitchFamily="34" charset="0"/>
              <a:buChar char="•"/>
            </a:pPr>
            <a:r>
              <a:rPr lang="en-US" sz="1067" b="0" i="0" err="1">
                <a:solidFill>
                  <a:srgbClr val="808080"/>
                </a:solidFill>
                <a:latin typeface="Girl Scout Display Light" panose="02020003000000000000" pitchFamily="18" charset="0"/>
              </a:rPr>
              <a:t>Horiz</a:t>
            </a:r>
            <a:r>
              <a:rPr lang="en-US" sz="1067" b="0" i="0">
                <a:solidFill>
                  <a:srgbClr val="808080"/>
                </a:solidFill>
                <a:latin typeface="Girl Scout Display Light" panose="02020003000000000000" pitchFamily="18" charset="0"/>
              </a:rPr>
              <a:t>.: Centered</a:t>
            </a:r>
          </a:p>
          <a:p>
            <a:pPr marL="716233" lvl="1" indent="-137154" algn="l">
              <a:buFont typeface="Arial" panose="020B0604020202020204" pitchFamily="34" charset="0"/>
              <a:buChar char="•"/>
            </a:pPr>
            <a:r>
              <a:rPr lang="en-US" sz="1067" b="0" i="0">
                <a:solidFill>
                  <a:srgbClr val="808080"/>
                </a:solidFill>
                <a:latin typeface="Girl Scout Display Light" panose="02020003000000000000" pitchFamily="18" charset="0"/>
              </a:rPr>
              <a:t>Vert.: Middle</a:t>
            </a:r>
          </a:p>
          <a:p>
            <a:pPr marL="579080" lvl="1" indent="0" algn="l">
              <a:buFont typeface="Arial" panose="020B0604020202020204" pitchFamily="34" charset="0"/>
              <a:buNone/>
            </a:pPr>
            <a:endParaRPr lang="en-US" sz="1067" b="0" i="0">
              <a:solidFill>
                <a:srgbClr val="808080"/>
              </a:solidFill>
              <a:latin typeface="Girl Scout Display Light" panose="02020003000000000000" pitchFamily="18" charset="0"/>
            </a:endParaRPr>
          </a:p>
        </p:txBody>
      </p:sp>
      <p:sp>
        <p:nvSpPr>
          <p:cNvPr id="19" name="Picture Placeholder 9">
            <a:extLst>
              <a:ext uri="{FF2B5EF4-FFF2-40B4-BE49-F238E27FC236}">
                <a16:creationId xmlns:a16="http://schemas.microsoft.com/office/drawing/2014/main" id="{0C57FBF6-6558-DD47-AFD4-3FB65870CB00}"/>
              </a:ext>
            </a:extLst>
          </p:cNvPr>
          <p:cNvSpPr>
            <a:spLocks noGrp="1"/>
          </p:cNvSpPr>
          <p:nvPr>
            <p:ph type="pic" sz="quarter" idx="21" hasCustomPrompt="1"/>
          </p:nvPr>
        </p:nvSpPr>
        <p:spPr>
          <a:xfrm>
            <a:off x="6341454" y="209816"/>
            <a:ext cx="5605095" cy="6411413"/>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a:t>Click icon to add image</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2"/>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1"/>
            <a:ext cx="5638800" cy="1518391"/>
          </a:xfrm>
        </p:spPr>
        <p:txBody>
          <a:bodyPr anchor="b"/>
          <a:lstStyle>
            <a:lvl1pPr algn="ctr">
              <a:lnSpc>
                <a:spcPct val="100000"/>
              </a:lnSpc>
              <a:defRPr sz="3200" b="0" i="0">
                <a:solidFill>
                  <a:schemeClr val="tx1"/>
                </a:solidFill>
                <a:latin typeface="Girl Scout Display Light" panose="02020003000000000000" pitchFamily="18" charset="0"/>
              </a:defRPr>
            </a:lvl1pPr>
          </a:lstStyle>
          <a:p>
            <a:r>
              <a:rPr lang="en-US"/>
              <a:t>Type Here to Enter a</a:t>
            </a:r>
            <a:br>
              <a:rPr lang="en-US"/>
            </a:br>
            <a:r>
              <a:rPr lang="en-US"/>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8"/>
            <a:ext cx="5638800" cy="1074863"/>
          </a:xfrm>
        </p:spPr>
        <p:txBody>
          <a:bodyPr lIns="182880" rIns="182880" anchor="ctr">
            <a:noAutofit/>
          </a:bodyPr>
          <a:lstStyle>
            <a:lvl1pPr marL="0" marR="0" indent="0" algn="ctr" defTabSz="914332"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Girl Scout Display Light" panose="02020003000000000000" pitchFamily="18" charset="0"/>
              </a:defRPr>
            </a:lvl1pPr>
          </a:lstStyle>
          <a:p>
            <a:pPr lvl="0"/>
            <a:r>
              <a:rPr lang="en-US"/>
              <a:t>Type here to enter a multi-line cover subtitle. Ut </a:t>
            </a:r>
            <a:r>
              <a:rPr lang="en-US" err="1"/>
              <a:t>enim</a:t>
            </a:r>
            <a:r>
              <a:rPr lang="en-US"/>
              <a:t> ad minima </a:t>
            </a:r>
            <a:r>
              <a:rPr lang="en-US" err="1"/>
              <a:t>veniam</a:t>
            </a:r>
            <a:r>
              <a:rPr lang="en-US"/>
              <a:t>, </a:t>
            </a:r>
            <a:r>
              <a:rPr lang="en-US" err="1"/>
              <a:t>quis</a:t>
            </a:r>
            <a:r>
              <a:rPr lang="en-US"/>
              <a:t> nostrum </a:t>
            </a:r>
            <a:r>
              <a:rPr lang="en-US" err="1"/>
              <a:t>escipit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Tree>
    <p:extLst>
      <p:ext uri="{BB962C8B-B14F-4D97-AF65-F5344CB8AC3E}">
        <p14:creationId xmlns:p14="http://schemas.microsoft.com/office/powerpoint/2010/main" val="3716559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anim calcmode="lin" valueType="num">
                                      <p:cBhvr>
                                        <p:cTn id="11" dur="500" fill="hold"/>
                                        <p:tgtEl>
                                          <p:spTgt spid="20"/>
                                        </p:tgtEl>
                                        <p:attrNameLst>
                                          <p:attrName>ppt_x</p:attrName>
                                        </p:attrNameLst>
                                      </p:cBhvr>
                                      <p:tavLst>
                                        <p:tav tm="0">
                                          <p:val>
                                            <p:strVal val="#ppt_x"/>
                                          </p:val>
                                        </p:tav>
                                        <p:tav tm="100000">
                                          <p:val>
                                            <p:strVal val="#ppt_x"/>
                                          </p:val>
                                        </p:tav>
                                      </p:tavLst>
                                    </p:anim>
                                    <p:anim calcmode="lin" valueType="num">
                                      <p:cBhvr>
                                        <p:cTn id="12" dur="500" fill="hold"/>
                                        <p:tgtEl>
                                          <p:spTgt spid="20"/>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C63E6-B578-4BF9-9FDD-2FEF187B8A5A}"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559043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2884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5"/>
            <a:ext cx="12192000" cy="5352143"/>
          </a:xfrm>
          <a:prstGeom prst="rect">
            <a:avLst/>
          </a:prstGeom>
        </p:spPr>
        <p:txBody>
          <a:bodyPr/>
          <a:lstStyle>
            <a:lvl1pPr marL="0" indent="0">
              <a:buNone/>
              <a:defRPr/>
            </a:lvl1pPr>
          </a:lstStyle>
          <a:p>
            <a:r>
              <a:rPr lang="en-US"/>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1" y="2122315"/>
            <a:ext cx="10721576" cy="4095383"/>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Trefoil Sans"/>
              </a:rPr>
              <a:t>TITLE &amp; FULL-WIDTH IMAGE</a:t>
            </a:r>
          </a:p>
        </p:txBody>
      </p:sp>
    </p:spTree>
    <p:extLst>
      <p:ext uri="{BB962C8B-B14F-4D97-AF65-F5344CB8AC3E}">
        <p14:creationId xmlns:p14="http://schemas.microsoft.com/office/powerpoint/2010/main" val="49495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6324602" y="914403"/>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Tree>
    <p:extLst>
      <p:ext uri="{BB962C8B-B14F-4D97-AF65-F5344CB8AC3E}">
        <p14:creationId xmlns:p14="http://schemas.microsoft.com/office/powerpoint/2010/main" val="291176725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ransition w/ Image | Oval Fram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A5EAA0-82E2-1147-A5EB-634F800782EF}"/>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32" rtl="0" eaLnBrk="1" fontAlgn="auto" latinLnBrk="0" hangingPunct="1">
              <a:lnSpc>
                <a:spcPct val="100000"/>
              </a:lnSpc>
              <a:spcBef>
                <a:spcPts val="0"/>
              </a:spcBef>
              <a:spcAft>
                <a:spcPts val="0"/>
              </a:spcAft>
              <a:buClrTx/>
              <a:buSzTx/>
              <a:buFontTx/>
              <a:buNone/>
              <a:tabLst/>
              <a:defRPr sz="600" b="0" i="0">
                <a:solidFill>
                  <a:schemeClr val="bg1"/>
                </a:solidFill>
                <a:latin typeface="Girl Scout Text Book" panose="02020003000000000000" pitchFamily="18" charset="0"/>
              </a:defRPr>
            </a:lvl1pPr>
          </a:lstStyle>
          <a:p>
            <a:r>
              <a:rPr lang="en-US"/>
              <a:t>©2021 Girl Scouts of the USA. All Rights Reserved.  Not for public distribution.</a:t>
            </a:r>
          </a:p>
        </p:txBody>
      </p:sp>
      <p:sp>
        <p:nvSpPr>
          <p:cNvPr id="12" name="TextBox 11">
            <a:extLst>
              <a:ext uri="{FF2B5EF4-FFF2-40B4-BE49-F238E27FC236}">
                <a16:creationId xmlns:a16="http://schemas.microsoft.com/office/drawing/2014/main" id="{F6311A50-01F6-FC4C-85C2-3D712AA1DB7B}"/>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a:solidFill>
                  <a:srgbClr val="808080"/>
                </a:solidFill>
                <a:latin typeface="Girl Scout Display Light" panose="02020003000000000000" pitchFamily="18" charset="0"/>
              </a:rPr>
              <a:t>Transition Slide w/ Image - Oval Frame</a:t>
            </a:r>
          </a:p>
        </p:txBody>
      </p:sp>
      <p:sp>
        <p:nvSpPr>
          <p:cNvPr id="15" name="Text Placeholder 46">
            <a:extLst>
              <a:ext uri="{FF2B5EF4-FFF2-40B4-BE49-F238E27FC236}">
                <a16:creationId xmlns:a16="http://schemas.microsoft.com/office/drawing/2014/main" id="{AD868E4E-E256-5A4C-A711-8AEED33CD481}"/>
              </a:ext>
            </a:extLst>
          </p:cNvPr>
          <p:cNvSpPr>
            <a:spLocks noGrp="1"/>
          </p:cNvSpPr>
          <p:nvPr>
            <p:ph type="body" sz="quarter" idx="15" hasCustomPrompt="1"/>
          </p:nvPr>
        </p:nvSpPr>
        <p:spPr>
          <a:xfrm>
            <a:off x="6324600" y="3425696"/>
            <a:ext cx="5638800" cy="3089405"/>
          </a:xfrm>
        </p:spPr>
        <p:txBody>
          <a:bodyPr lIns="0" anchor="t">
            <a:noAutofit/>
          </a:bodyPr>
          <a:lstStyle>
            <a:lvl1pPr marL="0" marR="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tx1"/>
                </a:solidFill>
                <a:latin typeface="Girl Scout Text Book" panose="02020003000000000000" pitchFamily="18" charset="0"/>
              </a:defRPr>
            </a:lvl1p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Picture Placeholder 9">
            <a:extLst>
              <a:ext uri="{FF2B5EF4-FFF2-40B4-BE49-F238E27FC236}">
                <a16:creationId xmlns:a16="http://schemas.microsoft.com/office/drawing/2014/main" id="{D5E89E67-AE5D-AB4A-B748-8FE4353ADCE6}"/>
              </a:ext>
            </a:extLst>
          </p:cNvPr>
          <p:cNvSpPr>
            <a:spLocks noGrp="1"/>
          </p:cNvSpPr>
          <p:nvPr>
            <p:ph type="pic" sz="quarter" idx="21" hasCustomPrompt="1"/>
          </p:nvPr>
        </p:nvSpPr>
        <p:spPr>
          <a:xfrm>
            <a:off x="254001" y="202069"/>
            <a:ext cx="5638800" cy="6426499"/>
          </a:xfrm>
          <a:custGeom>
            <a:avLst/>
            <a:gdLst>
              <a:gd name="connsiteX0" fmla="*/ 1925395 w 3850789"/>
              <a:gd name="connsiteY0" fmla="*/ 0 h 4819874"/>
              <a:gd name="connsiteX1" fmla="*/ 3850789 w 3850789"/>
              <a:gd name="connsiteY1" fmla="*/ 2409937 h 4819874"/>
              <a:gd name="connsiteX2" fmla="*/ 1925395 w 3850789"/>
              <a:gd name="connsiteY2" fmla="*/ 4819874 h 4819874"/>
              <a:gd name="connsiteX3" fmla="*/ 0 w 3850789"/>
              <a:gd name="connsiteY3" fmla="*/ 2409937 h 4819874"/>
              <a:gd name="connsiteX4" fmla="*/ 1925395 w 3850789"/>
              <a:gd name="connsiteY4" fmla="*/ 0 h 481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9" h="4819874">
                <a:moveTo>
                  <a:pt x="1925395" y="0"/>
                </a:moveTo>
                <a:cubicBezTo>
                  <a:pt x="2988795" y="0"/>
                  <a:pt x="3850789" y="1078832"/>
                  <a:pt x="3850789" y="2409937"/>
                </a:cubicBezTo>
                <a:cubicBezTo>
                  <a:pt x="3850789" y="3741043"/>
                  <a:pt x="2988795" y="4819874"/>
                  <a:pt x="1925395" y="4819874"/>
                </a:cubicBezTo>
                <a:cubicBezTo>
                  <a:pt x="861995" y="4819874"/>
                  <a:pt x="0" y="3741043"/>
                  <a:pt x="0" y="2409937"/>
                </a:cubicBezTo>
                <a:cubicBezTo>
                  <a:pt x="0" y="1078832"/>
                  <a:pt x="861995" y="0"/>
                  <a:pt x="1925395" y="0"/>
                </a:cubicBezTo>
                <a:close/>
              </a:path>
            </a:pathLst>
          </a:custGeom>
          <a:solidFill>
            <a:schemeClr val="tx2"/>
          </a:solidFill>
        </p:spPr>
        <p:txBody>
          <a:bodyPr wrap="square" anchor="ctr">
            <a:noAutofit/>
          </a:bodyPr>
          <a:lstStyle>
            <a:lvl1pPr marL="0" indent="0" algn="ctr">
              <a:buNone/>
              <a:defRPr/>
            </a:lvl1pPr>
          </a:lstStyle>
          <a:p>
            <a:r>
              <a:rPr lang="en-US"/>
              <a:t>Click icon to add image</a:t>
            </a:r>
          </a:p>
        </p:txBody>
      </p:sp>
      <p:pic>
        <p:nvPicPr>
          <p:cNvPr id="11" name="Graphic 10">
            <a:extLst>
              <a:ext uri="{FF2B5EF4-FFF2-40B4-BE49-F238E27FC236}">
                <a16:creationId xmlns:a16="http://schemas.microsoft.com/office/drawing/2014/main" id="{8EC75716-5002-774D-8F7C-8D9F7B5DBD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667" y="228600"/>
            <a:ext cx="707136" cy="707136"/>
          </a:xfrm>
          <a:prstGeom prst="rect">
            <a:avLst/>
          </a:prstGeom>
        </p:spPr>
      </p:pic>
      <p:sp>
        <p:nvSpPr>
          <p:cNvPr id="16" name="TextBox 15">
            <a:extLst>
              <a:ext uri="{FF2B5EF4-FFF2-40B4-BE49-F238E27FC236}">
                <a16:creationId xmlns:a16="http://schemas.microsoft.com/office/drawing/2014/main" id="{79F0FA04-988B-244B-B9A5-AF22851CF0AB}"/>
              </a:ext>
            </a:extLst>
          </p:cNvPr>
          <p:cNvSpPr txBox="1"/>
          <p:nvPr userDrawn="1"/>
        </p:nvSpPr>
        <p:spPr>
          <a:xfrm>
            <a:off x="12192002" y="-2"/>
            <a:ext cx="3326969" cy="7616859"/>
          </a:xfrm>
          <a:prstGeom prst="rect">
            <a:avLst/>
          </a:prstGeom>
          <a:noFill/>
          <a:ln>
            <a:noFill/>
          </a:ln>
        </p:spPr>
        <p:txBody>
          <a:bodyPr vert="horz" wrap="square" lIns="91440" tIns="45720" rIns="91440" bIns="45720" rtlCol="0" anchor="t">
            <a:noAutofit/>
          </a:bodyPr>
          <a:lstStyle/>
          <a:p>
            <a:pPr algn="l"/>
            <a:r>
              <a:rPr lang="en-US" sz="1333" b="0" i="0">
                <a:solidFill>
                  <a:srgbClr val="808080"/>
                </a:solidFill>
                <a:latin typeface="Girl Scout Display Light" panose="02020003000000000000" pitchFamily="18" charset="0"/>
              </a:rPr>
              <a:t>Editable Slide Elements:</a:t>
            </a:r>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Left Side Image Holder</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Oval image Holder</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Click icon in the middle of holder to add image. </a:t>
            </a:r>
          </a:p>
          <a:p>
            <a:pPr marL="259068" marR="0" lvl="0" indent="-137154" algn="l" defTabSz="9143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Girl Scout Display Light" panose="02020003000000000000" pitchFamily="18" charset="0"/>
              </a:rPr>
              <a:t>Use crop tool to fit image to shape.</a:t>
            </a:r>
          </a:p>
          <a:p>
            <a:pPr algn="l"/>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Slide Title</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Font: Girl Scout </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Weight: Display Light </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Color: Black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Size: 24 pts</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Alignment (within shape holder): </a:t>
            </a:r>
          </a:p>
          <a:p>
            <a:pPr marL="716233" lvl="1" indent="-137154" algn="l">
              <a:buFont typeface="Arial" panose="020B0604020202020204" pitchFamily="34" charset="0"/>
              <a:buChar char="•"/>
            </a:pPr>
            <a:r>
              <a:rPr lang="en-US" sz="1067" b="0" i="0" err="1">
                <a:solidFill>
                  <a:srgbClr val="808080"/>
                </a:solidFill>
                <a:latin typeface="Girl Scout Display Light" panose="02020003000000000000" pitchFamily="18" charset="0"/>
              </a:rPr>
              <a:t>Horiz</a:t>
            </a:r>
            <a:r>
              <a:rPr lang="en-US" sz="1067" b="0" i="0">
                <a:solidFill>
                  <a:srgbClr val="808080"/>
                </a:solidFill>
                <a:latin typeface="Girl Scout Display Light" panose="02020003000000000000" pitchFamily="18" charset="0"/>
              </a:rPr>
              <a:t>.: Left</a:t>
            </a:r>
          </a:p>
          <a:p>
            <a:pPr marL="716233" lvl="1" indent="-137154" algn="l">
              <a:buFont typeface="Arial" panose="020B0604020202020204" pitchFamily="34" charset="0"/>
              <a:buChar char="•"/>
            </a:pPr>
            <a:r>
              <a:rPr lang="en-US" sz="1067" b="0" i="0">
                <a:solidFill>
                  <a:srgbClr val="808080"/>
                </a:solidFill>
                <a:latin typeface="Girl Scout Display Light" panose="02020003000000000000" pitchFamily="18" charset="0"/>
              </a:rPr>
              <a:t>Vert.: Bottom</a:t>
            </a:r>
          </a:p>
          <a:p>
            <a:pPr marL="716233" lvl="1" indent="-137154" algn="l">
              <a:buFont typeface="Arial" panose="020B0604020202020204" pitchFamily="34" charset="0"/>
              <a:buChar char="•"/>
            </a:pPr>
            <a:endParaRPr lang="en-US" sz="1067" b="0" i="0">
              <a:solidFill>
                <a:srgbClr val="808080"/>
              </a:solidFill>
              <a:latin typeface="Girl Scout Display Light" panose="02020003000000000000" pitchFamily="18" charset="0"/>
            </a:endParaRPr>
          </a:p>
          <a:p>
            <a:pPr algn="l"/>
            <a:r>
              <a:rPr lang="en-US" sz="1067" b="0" i="0">
                <a:solidFill>
                  <a:srgbClr val="808080"/>
                </a:solidFill>
                <a:latin typeface="Girl Scout Display Light" panose="02020003000000000000" pitchFamily="18" charset="0"/>
              </a:rPr>
              <a:t>Slide Subtitle</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Font: Girl Scout </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Weight: Text Book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Color: Black</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Size: 13.5 pts</a:t>
            </a:r>
          </a:p>
          <a:p>
            <a:pPr marL="259068" indent="-137154" algn="l">
              <a:buFont typeface="Arial" panose="020B0604020202020204" pitchFamily="34" charset="0"/>
              <a:buChar char="•"/>
            </a:pPr>
            <a:r>
              <a:rPr lang="en-US" sz="1067" b="0" i="0">
                <a:solidFill>
                  <a:srgbClr val="808080"/>
                </a:solidFill>
                <a:latin typeface="Girl Scout Display Light" panose="02020003000000000000" pitchFamily="18" charset="0"/>
              </a:rPr>
              <a:t>Alignment (within shape holder): </a:t>
            </a:r>
          </a:p>
          <a:p>
            <a:pPr marL="716233" lvl="1" indent="-137154" algn="l">
              <a:buFont typeface="Arial" panose="020B0604020202020204" pitchFamily="34" charset="0"/>
              <a:buChar char="•"/>
            </a:pPr>
            <a:r>
              <a:rPr lang="en-US" sz="1067" b="0" i="0" err="1">
                <a:solidFill>
                  <a:srgbClr val="808080"/>
                </a:solidFill>
                <a:latin typeface="Girl Scout Display Light" panose="02020003000000000000" pitchFamily="18" charset="0"/>
              </a:rPr>
              <a:t>Horiz</a:t>
            </a:r>
            <a:r>
              <a:rPr lang="en-US" sz="1067" b="0" i="0">
                <a:solidFill>
                  <a:srgbClr val="808080"/>
                </a:solidFill>
                <a:latin typeface="Girl Scout Display Light" panose="02020003000000000000" pitchFamily="18" charset="0"/>
              </a:rPr>
              <a:t>.: Left</a:t>
            </a:r>
          </a:p>
          <a:p>
            <a:pPr marL="716233" lvl="1" indent="-137154" algn="l">
              <a:buFont typeface="Arial" panose="020B0604020202020204" pitchFamily="34" charset="0"/>
              <a:buChar char="•"/>
            </a:pPr>
            <a:r>
              <a:rPr lang="en-US" sz="1067" b="0" i="0">
                <a:solidFill>
                  <a:srgbClr val="808080"/>
                </a:solidFill>
                <a:latin typeface="Girl Scout Display Light" panose="02020003000000000000" pitchFamily="18" charset="0"/>
              </a:rPr>
              <a:t>Vert.: Top</a:t>
            </a:r>
          </a:p>
          <a:p>
            <a:pPr marL="716233" lvl="1" indent="-137154" algn="l">
              <a:buFont typeface="Arial" panose="020B0604020202020204" pitchFamily="34" charset="0"/>
              <a:buChar char="•"/>
            </a:pPr>
            <a:endParaRPr lang="en-US" sz="1067" b="0" i="0">
              <a:solidFill>
                <a:srgbClr val="808080"/>
              </a:solidFill>
              <a:latin typeface="Girl Scout Display Light" panose="02020003000000000000" pitchFamily="18" charset="0"/>
            </a:endParaRPr>
          </a:p>
        </p:txBody>
      </p:sp>
      <p:sp>
        <p:nvSpPr>
          <p:cNvPr id="17" name="Title 5">
            <a:extLst>
              <a:ext uri="{FF2B5EF4-FFF2-40B4-BE49-F238E27FC236}">
                <a16:creationId xmlns:a16="http://schemas.microsoft.com/office/drawing/2014/main" id="{5F89914D-CFB4-1A41-9E49-CA386D81C7D4}"/>
              </a:ext>
            </a:extLst>
          </p:cNvPr>
          <p:cNvSpPr>
            <a:spLocks noGrp="1"/>
          </p:cNvSpPr>
          <p:nvPr>
            <p:ph type="title" hasCustomPrompt="1"/>
          </p:nvPr>
        </p:nvSpPr>
        <p:spPr>
          <a:xfrm>
            <a:off x="6324603" y="914405"/>
            <a:ext cx="5650375" cy="2501151"/>
          </a:xfrm>
        </p:spPr>
        <p:txBody>
          <a:bodyPr lIns="0" anchor="b"/>
          <a:lstStyle>
            <a:lvl1pPr>
              <a:defRPr sz="3200" b="0" i="0">
                <a:solidFill>
                  <a:schemeClr val="tx1"/>
                </a:solidFill>
                <a:latin typeface="Girl Scout Display Light" panose="02020003000000000000" pitchFamily="18" charset="0"/>
              </a:defRPr>
            </a:lvl1pPr>
          </a:lstStyle>
          <a:p>
            <a:r>
              <a:rPr lang="en-US"/>
              <a:t>Type Here to Enter a Multi-line Transition Slide Title</a:t>
            </a:r>
          </a:p>
        </p:txBody>
      </p:sp>
    </p:spTree>
    <p:extLst>
      <p:ext uri="{BB962C8B-B14F-4D97-AF65-F5344CB8AC3E}">
        <p14:creationId xmlns:p14="http://schemas.microsoft.com/office/powerpoint/2010/main" val="4132297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6608354"/>
            <a:ext cx="12192000" cy="254857"/>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228600" y="2961253"/>
            <a:ext cx="11734800" cy="2550264"/>
          </a:xfrm>
        </p:spPr>
        <p:txBody>
          <a:bodyPr>
            <a:normAutofit/>
          </a:bodyPr>
          <a:lstStyle>
            <a:lvl1pPr marL="0" indent="0">
              <a:buNone/>
              <a:defRPr sz="1800" b="0" i="0">
                <a:solidFill>
                  <a:schemeClr val="tx1"/>
                </a:solidFill>
                <a:latin typeface="Girl Scout Text Book" panose="02020003000000000000" pitchFamily="18" charset="0"/>
              </a:defRPr>
            </a:lvl1pPr>
            <a:lvl2pPr>
              <a:defRPr sz="1600" b="0" i="0">
                <a:solidFill>
                  <a:schemeClr val="tx1"/>
                </a:solidFill>
                <a:latin typeface="Girl Scout Text Book" panose="02020003000000000000" pitchFamily="18" charset="0"/>
              </a:defRPr>
            </a:lvl2pPr>
            <a:lvl3pPr>
              <a:defRPr sz="1400" b="0" i="0">
                <a:solidFill>
                  <a:schemeClr val="tx1"/>
                </a:solidFill>
                <a:latin typeface="Girl Scout Text Book" panose="02020003000000000000" pitchFamily="18" charset="0"/>
              </a:defRPr>
            </a:lvl3pPr>
            <a:lvl4pPr>
              <a:defRPr sz="1200" b="0" i="0">
                <a:solidFill>
                  <a:schemeClr val="tx1"/>
                </a:solidFill>
                <a:latin typeface="Girl Scout Text Book" panose="02020003000000000000" pitchFamily="18" charset="0"/>
              </a:defRPr>
            </a:lvl4pPr>
            <a:lvl5pPr>
              <a:defRPr sz="12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228600" y="2030813"/>
            <a:ext cx="11734800" cy="925619"/>
          </a:xfrm>
        </p:spPr>
        <p:txBody>
          <a:bodyPr anchor="b">
            <a:normAutofit/>
          </a:bodyPr>
          <a:lstStyle>
            <a:lvl1pPr marL="0" indent="0">
              <a:lnSpc>
                <a:spcPct val="100000"/>
              </a:lnSpc>
              <a:buNone/>
              <a:defRPr sz="1800" b="1" i="0">
                <a:solidFill>
                  <a:schemeClr val="tx1"/>
                </a:solidFill>
                <a:latin typeface="Girl Scout Text Book" panose="02020003000000000000" pitchFamily="18" charset="0"/>
                <a:ea typeface="Palatino" pitchFamily="2" charset="77"/>
              </a:defRPr>
            </a:lvl1pPr>
          </a:lstStyle>
          <a:p>
            <a:pPr lvl="0"/>
            <a:r>
              <a:rPr lang="en-US"/>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240177" y="1156214"/>
            <a:ext cx="11734801" cy="645831"/>
          </a:xfrm>
        </p:spPr>
        <p:txBody>
          <a:bodyPr>
            <a:normAutofit/>
          </a:bodyPr>
          <a:lstStyle>
            <a:lvl1pPr marL="0" indent="0">
              <a:buNone/>
              <a:defRPr sz="1800" b="0" i="0">
                <a:solidFill>
                  <a:schemeClr val="tx1"/>
                </a:solidFill>
                <a:latin typeface="Girl Scout Text Book" panose="02020003000000000000" pitchFamily="18" charset="0"/>
              </a:defRPr>
            </a:lvl1pPr>
            <a:lvl2pPr>
              <a:defRPr sz="1800"/>
            </a:lvl2pPr>
            <a:lvl3pPr>
              <a:defRPr sz="1800"/>
            </a:lvl3pPr>
            <a:lvl4pPr>
              <a:defRPr sz="1800"/>
            </a:lvl4pPr>
            <a:lvl5pPr>
              <a:defRPr sz="1800"/>
            </a:lvl5pPr>
          </a:lstStyle>
          <a:p>
            <a:pPr lvl="0"/>
            <a:r>
              <a:rPr lang="en-US"/>
              <a:t>Type here to enter a multi-line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Girl Scout Text Book" panose="02020003000000000000" pitchFamily="18" charset="0"/>
              </a:defRPr>
            </a:lvl1pPr>
          </a:lstStyle>
          <a:p>
            <a:r>
              <a:rPr lang="en-US"/>
              <a:t>Type Here to Enter a Two-Line Slide Header.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930398369"/>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6608354"/>
            <a:ext cx="12192000" cy="254857"/>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9417082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6608354"/>
            <a:ext cx="12192000" cy="254857"/>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7969497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6608354"/>
            <a:ext cx="12192000" cy="254857"/>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2746782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22314143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240175" y="228602"/>
            <a:ext cx="11734800" cy="766823"/>
          </a:xfrm>
          <a:prstGeom prst="rect">
            <a:avLst/>
          </a:prstGeom>
        </p:spPr>
        <p:txBody>
          <a:bodyPr vert="horz" lIns="91440" tIns="45720" rIns="91440" bIns="45720" rtlCol="0" anchor="t">
            <a:noAutofit/>
          </a:bodyPr>
          <a:lstStyle/>
          <a:p>
            <a:r>
              <a:rPr lang="en-US"/>
              <a:t>Click to edit Master title style</a:t>
            </a:r>
            <a:br>
              <a:rPr lang="en-US"/>
            </a:br>
            <a:endParaRPr lang="en-US"/>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228600" y="1360449"/>
            <a:ext cx="11734800" cy="45039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00842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ransition>
    <p:fade/>
  </p:transition>
  <p:hf hdr="0" dt="0"/>
  <p:txStyles>
    <p:titleStyle>
      <a:lvl1pPr algn="l" defTabSz="914354" rtl="0" eaLnBrk="1" latinLnBrk="0" hangingPunct="1">
        <a:lnSpc>
          <a:spcPct val="90000"/>
        </a:lnSpc>
        <a:spcBef>
          <a:spcPct val="0"/>
        </a:spcBef>
        <a:buNone/>
        <a:defRPr sz="2300" b="0" i="0" kern="1200">
          <a:solidFill>
            <a:schemeClr val="tx1"/>
          </a:solidFill>
          <a:latin typeface="Girl Scout Text Book" panose="02020003000000000000" pitchFamily="18" charset="0"/>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b="0" i="0" kern="1200">
          <a:solidFill>
            <a:schemeClr val="tx1"/>
          </a:solidFill>
          <a:latin typeface="Girl Scout Text Book" panose="02020003000000000000" pitchFamily="18"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Girl Scout Text Book" panose="02020003000000000000" pitchFamily="18" charset="0"/>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b="0" i="0" kern="1200">
          <a:solidFill>
            <a:schemeClr val="tx1"/>
          </a:solidFill>
          <a:latin typeface="Girl Scout Text Book" panose="02020003000000000000" pitchFamily="18" charset="0"/>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b="0" i="0" kern="1200">
          <a:solidFill>
            <a:schemeClr val="tx1"/>
          </a:solidFill>
          <a:latin typeface="Girl Scout Text Book" panose="02020003000000000000" pitchFamily="18" charset="0"/>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b="0" i="0" kern="1200">
          <a:solidFill>
            <a:schemeClr val="tx1"/>
          </a:solidFill>
          <a:latin typeface="Girl Scout Text Book" panose="02020003000000000000" pitchFamily="18"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governance@gsep.org"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150A81-74C2-88F9-3169-4D318A1E97B8}"/>
              </a:ext>
            </a:extLst>
          </p:cNvPr>
          <p:cNvSpPr/>
          <p:nvPr/>
        </p:nvSpPr>
        <p:spPr>
          <a:xfrm>
            <a:off x="-15940" y="0"/>
            <a:ext cx="6096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Palatino Linotype" panose="02040502050505030304"/>
              <a:ea typeface="+mn-ea"/>
              <a:cs typeface="+mn-cs"/>
            </a:endParaRPr>
          </a:p>
        </p:txBody>
      </p:sp>
      <p:sp>
        <p:nvSpPr>
          <p:cNvPr id="2" name="TextBox 1">
            <a:extLst>
              <a:ext uri="{FF2B5EF4-FFF2-40B4-BE49-F238E27FC236}">
                <a16:creationId xmlns:a16="http://schemas.microsoft.com/office/drawing/2014/main" id="{24EB98F7-A653-69DB-ADD9-D952E1B0E867}"/>
              </a:ext>
            </a:extLst>
          </p:cNvPr>
          <p:cNvSpPr txBox="1"/>
          <p:nvPr/>
        </p:nvSpPr>
        <p:spPr>
          <a:xfrm>
            <a:off x="347827" y="4015110"/>
            <a:ext cx="4901184" cy="753121"/>
          </a:xfrm>
          <a:prstGeom prst="rect">
            <a:avLst/>
          </a:prstGeom>
          <a:noFill/>
          <a:ln>
            <a:noFill/>
          </a:ln>
        </p:spPr>
        <p:txBody>
          <a:bodyPr vert="horz" wrap="square" lIns="121920" tIns="60960" rIns="121920" bIns="6096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FFF"/>
                </a:solidFill>
                <a:effectLst/>
                <a:uLnTx/>
                <a:uFillTx/>
                <a:latin typeface="Times New Roman" panose="02020603050405020304" pitchFamily="18" charset="0"/>
                <a:cs typeface="Times New Roman" panose="02020603050405020304" pitchFamily="18" charset="0"/>
              </a:rPr>
              <a:t>Service Unit Delegates</a:t>
            </a:r>
          </a:p>
          <a:p>
            <a:pPr marL="0" marR="0" lvl="0" indent="0" algn="ctr" defTabSz="914354" rtl="0" eaLnBrk="1" fontAlgn="auto" latinLnBrk="0" hangingPunct="1">
              <a:lnSpc>
                <a:spcPct val="100000"/>
              </a:lnSpc>
              <a:spcBef>
                <a:spcPts val="0"/>
              </a:spcBef>
              <a:spcAft>
                <a:spcPts val="0"/>
              </a:spcAft>
              <a:buClrTx/>
              <a:buSzTx/>
              <a:buFontTx/>
              <a:buNone/>
              <a:tabLst/>
              <a:defRPr/>
            </a:pPr>
            <a:r>
              <a:rPr lang="en-US" sz="2000" b="1" dirty="0">
                <a:solidFill>
                  <a:srgbClr val="FEFFFF"/>
                </a:solidFill>
                <a:latin typeface="Times New Roman" panose="02020603050405020304" pitchFamily="18" charset="0"/>
                <a:cs typeface="Times New Roman" panose="02020603050405020304" pitchFamily="18" charset="0"/>
              </a:rPr>
              <a:t>@ the 2024 Annual Meeting</a:t>
            </a:r>
            <a:endParaRPr kumimoji="0" lang="en-US" sz="2000" b="1" i="0" u="none" strike="noStrike" kern="1200" cap="none" spc="0" normalizeH="0" baseline="0" noProof="0" dirty="0">
              <a:ln>
                <a:noFill/>
              </a:ln>
              <a:solidFill>
                <a:srgbClr val="FEFFFF"/>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B426F1-CE95-9011-03AD-FD5E0C4E836E}"/>
              </a:ext>
            </a:extLst>
          </p:cNvPr>
          <p:cNvSpPr txBox="1"/>
          <p:nvPr/>
        </p:nvSpPr>
        <p:spPr>
          <a:xfrm>
            <a:off x="6028968" y="-68445"/>
            <a:ext cx="6178529" cy="753121"/>
          </a:xfrm>
          <a:prstGeom prst="rect">
            <a:avLst/>
          </a:prstGeom>
          <a:noFill/>
          <a:ln>
            <a:noFill/>
          </a:ln>
        </p:spPr>
        <p:txBody>
          <a:bodyPr vert="horz" wrap="square" lIns="121920" tIns="60960" rIns="121920" bIns="6096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srgbClr val="FF3399"/>
                </a:solidFill>
                <a:effectLst/>
                <a:uLnTx/>
                <a:uFillTx/>
                <a:latin typeface="Times New Roman" panose="02020603050405020304" pitchFamily="18" charset="0"/>
                <a:cs typeface="Times New Roman" panose="02020603050405020304" pitchFamily="18" charset="0"/>
              </a:rPr>
              <a:t>What does a Service Unit Delegate actually do?</a:t>
            </a:r>
          </a:p>
        </p:txBody>
      </p:sp>
      <p:sp>
        <p:nvSpPr>
          <p:cNvPr id="3" name="TextBox 2">
            <a:extLst>
              <a:ext uri="{FF2B5EF4-FFF2-40B4-BE49-F238E27FC236}">
                <a16:creationId xmlns:a16="http://schemas.microsoft.com/office/drawing/2014/main" id="{D739383E-182B-F4DA-92AE-765222684E05}"/>
              </a:ext>
            </a:extLst>
          </p:cNvPr>
          <p:cNvSpPr txBox="1"/>
          <p:nvPr/>
        </p:nvSpPr>
        <p:spPr>
          <a:xfrm>
            <a:off x="6026284" y="641006"/>
            <a:ext cx="6153331" cy="6372225"/>
          </a:xfrm>
          <a:prstGeom prst="rect">
            <a:avLst/>
          </a:prstGeom>
          <a:noFill/>
          <a:ln>
            <a:noFill/>
          </a:ln>
        </p:spPr>
        <p:txBody>
          <a:bodyPr vert="horz" wrap="square" lIns="91440" tIns="45720" rIns="91440" bIns="45720" rtlCol="0" anchor="t">
            <a:noAutofit/>
          </a:bodyPr>
          <a:lstStyle/>
          <a:p>
            <a:pPr marL="285750" indent="-285750" algn="l">
              <a:buFont typeface="Arial" panose="020B0604020202020204" pitchFamily="34" charset="0"/>
              <a:buChar char="•"/>
            </a:pPr>
            <a:r>
              <a:rPr lang="en-US" b="1" dirty="0">
                <a:solidFill>
                  <a:srgbClr val="0000FF"/>
                </a:solidFill>
                <a:latin typeface="Times New Roman" panose="02020603050405020304" pitchFamily="18" charset="0"/>
                <a:cs typeface="Times New Roman" panose="02020603050405020304" pitchFamily="18" charset="0"/>
              </a:rPr>
              <a:t>Attend Delegate training </a:t>
            </a:r>
            <a:r>
              <a:rPr lang="en-US" b="1" i="1" dirty="0">
                <a:solidFill>
                  <a:srgbClr val="00B050"/>
                </a:solidFill>
                <a:latin typeface="Times New Roman" panose="02020603050405020304" pitchFamily="18" charset="0"/>
                <a:cs typeface="Times New Roman" panose="02020603050405020304" pitchFamily="18" charset="0"/>
              </a:rPr>
              <a:t>(one session)</a:t>
            </a:r>
          </a:p>
          <a:p>
            <a:pPr marL="285750" indent="-285750" algn="l">
              <a:buFont typeface="Arial" panose="020B0604020202020204" pitchFamily="34" charset="0"/>
              <a:buChar char="•"/>
            </a:pPr>
            <a:endParaRPr lang="en-US" b="1" dirty="0">
              <a:solidFill>
                <a:srgbClr val="00B05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1" dirty="0">
                <a:solidFill>
                  <a:srgbClr val="0000FF"/>
                </a:solidFill>
                <a:latin typeface="Times New Roman" panose="02020603050405020304" pitchFamily="18" charset="0"/>
                <a:cs typeface="Times New Roman" panose="02020603050405020304" pitchFamily="18" charset="0"/>
              </a:rPr>
              <a:t>Participate in three Delegate Council meetings (Fall, Winter, &amp; Spring)</a:t>
            </a:r>
          </a:p>
          <a:p>
            <a:pPr marL="742950" lvl="1" indent="-285750">
              <a:buFont typeface="Arial" panose="020B0604020202020204" pitchFamily="34" charset="0"/>
              <a:buChar char="•"/>
            </a:pPr>
            <a:r>
              <a:rPr lang="en-US" sz="1600" b="1" i="1" dirty="0">
                <a:solidFill>
                  <a:srgbClr val="00B050"/>
                </a:solidFill>
                <a:latin typeface="Times New Roman" panose="02020603050405020304" pitchFamily="18" charset="0"/>
                <a:cs typeface="Times New Roman" panose="02020603050405020304" pitchFamily="18" charset="0"/>
              </a:rPr>
              <a:t>After each meeting, you should share the information, news, and updates you heard from the Board Chair &amp; CEO &amp; speakers with your Service Unit. </a:t>
            </a:r>
            <a:r>
              <a:rPr lang="en-US" sz="1600" b="1" dirty="0">
                <a:solidFill>
                  <a:srgbClr val="00B050"/>
                </a:solidFill>
                <a:latin typeface="Times New Roman" panose="02020603050405020304" pitchFamily="18" charset="0"/>
                <a:cs typeface="Times New Roman" panose="02020603050405020304" pitchFamily="18" charset="0"/>
              </a:rPr>
              <a:t>Please gather any additional input from your SU to share at the next Delegate Council meeting or by emailing </a:t>
            </a:r>
            <a:r>
              <a:rPr lang="en-US" sz="1600" b="1" dirty="0">
                <a:solidFill>
                  <a:srgbClr val="00B050"/>
                </a:solidFill>
                <a:latin typeface="Times New Roman" panose="02020603050405020304" pitchFamily="18" charset="0"/>
                <a:cs typeface="Times New Roman" panose="02020603050405020304" pitchFamily="18" charset="0"/>
                <a:hlinkClick r:id="rId3"/>
              </a:rPr>
              <a:t>governance@gsep.org</a:t>
            </a:r>
            <a:endParaRPr lang="en-US" sz="1600" b="1" dirty="0">
              <a:solidFill>
                <a:srgbClr val="00B05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600" b="1" i="1" dirty="0">
              <a:solidFill>
                <a:srgbClr val="00B05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600" b="1" dirty="0">
                <a:solidFill>
                  <a:srgbClr val="00B050"/>
                </a:solidFill>
                <a:latin typeface="Times New Roman" panose="02020603050405020304" pitchFamily="18" charset="0"/>
                <a:cs typeface="Times New Roman" panose="02020603050405020304" pitchFamily="18" charset="0"/>
              </a:rPr>
              <a:t>Most meetings also include a Strategy Café discussion on a governance topic impacting GS &amp; GSEP. You will get to interact with Board members directly and other SU Delegates and Girl Delegates.</a:t>
            </a:r>
          </a:p>
          <a:p>
            <a:pPr marL="742950" lvl="1" indent="-285750">
              <a:buFont typeface="Arial" panose="020B0604020202020204" pitchFamily="34" charset="0"/>
              <a:buChar char="•"/>
            </a:pPr>
            <a:endParaRPr lang="en-US" b="1" dirty="0">
              <a:solidFill>
                <a:srgbClr val="00B05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solidFill>
                  <a:srgbClr val="0000FF"/>
                </a:solidFill>
                <a:latin typeface="Times New Roman" panose="02020603050405020304" pitchFamily="18" charset="0"/>
                <a:cs typeface="Times New Roman" panose="02020603050405020304" pitchFamily="18" charset="0"/>
              </a:rPr>
              <a:t>Attend &amp; participate in the Annual Meeting </a:t>
            </a:r>
            <a:r>
              <a:rPr lang="en-US" sz="1400" b="1" dirty="0">
                <a:solidFill>
                  <a:srgbClr val="00B050"/>
                </a:solidFill>
                <a:latin typeface="Times New Roman" panose="02020603050405020304" pitchFamily="18" charset="0"/>
                <a:cs typeface="Times New Roman" panose="02020603050405020304" pitchFamily="18" charset="0"/>
              </a:rPr>
              <a:t>(</a:t>
            </a:r>
            <a:r>
              <a:rPr lang="en-US" sz="1400" b="1" i="1" dirty="0">
                <a:solidFill>
                  <a:srgbClr val="00B050"/>
                </a:solidFill>
                <a:latin typeface="Times New Roman" panose="02020603050405020304" pitchFamily="18" charset="0"/>
                <a:cs typeface="Times New Roman" panose="02020603050405020304" pitchFamily="18" charset="0"/>
              </a:rPr>
              <a:t>first Saturday morning in May)</a:t>
            </a:r>
          </a:p>
          <a:p>
            <a:pPr marL="742950" lvl="1" indent="-285750">
              <a:buFont typeface="Arial" panose="020B0604020202020204" pitchFamily="34" charset="0"/>
              <a:buChar char="•"/>
            </a:pPr>
            <a:r>
              <a:rPr lang="en-US" sz="1600" b="1" dirty="0">
                <a:solidFill>
                  <a:srgbClr val="00B050"/>
                </a:solidFill>
                <a:latin typeface="Times New Roman" panose="02020603050405020304" pitchFamily="18" charset="0"/>
                <a:cs typeface="Times New Roman" panose="02020603050405020304" pitchFamily="18" charset="0"/>
              </a:rPr>
              <a:t>This is when Delegates vote on new Board members, etc. as well as any changes to the Bylaws.</a:t>
            </a:r>
          </a:p>
          <a:p>
            <a:pPr lvl="1"/>
            <a:endParaRPr lang="en-US" sz="1600" b="1" dirty="0">
              <a:solidFill>
                <a:srgbClr val="00B05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600" b="1" dirty="0">
                <a:solidFill>
                  <a:srgbClr val="00B050"/>
                </a:solidFill>
                <a:latin typeface="Times New Roman" panose="02020603050405020304" pitchFamily="18" charset="0"/>
                <a:cs typeface="Times New Roman" panose="02020603050405020304" pitchFamily="18" charset="0"/>
              </a:rPr>
              <a:t>You will also hear the Treasurer’s Report (on Council finances), the CEO’s State of the Council, and a governance update from the Board Chair.  </a:t>
            </a:r>
          </a:p>
          <a:p>
            <a:pPr marL="285750" indent="-285750">
              <a:buFont typeface="Arial" panose="020B0604020202020204" pitchFamily="34" charset="0"/>
              <a:buChar char="•"/>
            </a:pPr>
            <a:endParaRPr lang="en-US" dirty="0">
              <a:solidFill>
                <a:srgbClr val="00B050"/>
              </a:solidFill>
              <a:latin typeface="Girl Scout Text Book" panose="02020003000000000000" pitchFamily="18" charset="0"/>
            </a:endParaRPr>
          </a:p>
        </p:txBody>
      </p:sp>
      <p:pic>
        <p:nvPicPr>
          <p:cNvPr id="5" name="Picture 4" descr="A group of people in a room&#10;&#10;AI-generated content may be incorrect.">
            <a:extLst>
              <a:ext uri="{FF2B5EF4-FFF2-40B4-BE49-F238E27FC236}">
                <a16:creationId xmlns:a16="http://schemas.microsoft.com/office/drawing/2014/main" id="{E96CC359-A109-2EC5-ABB3-EAADA56004F6}"/>
              </a:ext>
            </a:extLst>
          </p:cNvPr>
          <p:cNvPicPr>
            <a:picLocks noChangeAspect="1"/>
          </p:cNvPicPr>
          <p:nvPr/>
        </p:nvPicPr>
        <p:blipFill>
          <a:blip r:embed="rId4">
            <a:extLst>
              <a:ext uri="{28A0092B-C50C-407E-A947-70E740481C1C}">
                <a14:useLocalDpi xmlns:a14="http://schemas.microsoft.com/office/drawing/2010/main" val="0"/>
              </a:ext>
            </a:extLst>
          </a:blip>
          <a:srcRect t="23649" r="19007"/>
          <a:stretch/>
        </p:blipFill>
        <p:spPr>
          <a:xfrm>
            <a:off x="347827" y="494520"/>
            <a:ext cx="5317374" cy="3343854"/>
          </a:xfrm>
          <a:prstGeom prst="rect">
            <a:avLst/>
          </a:prstGeom>
        </p:spPr>
      </p:pic>
      <p:sp>
        <p:nvSpPr>
          <p:cNvPr id="8" name="TextBox 7">
            <a:extLst>
              <a:ext uri="{FF2B5EF4-FFF2-40B4-BE49-F238E27FC236}">
                <a16:creationId xmlns:a16="http://schemas.microsoft.com/office/drawing/2014/main" id="{FC58EA5F-5B06-0A89-44D8-2D546F5BDA03}"/>
              </a:ext>
            </a:extLst>
          </p:cNvPr>
          <p:cNvSpPr txBox="1"/>
          <p:nvPr/>
        </p:nvSpPr>
        <p:spPr>
          <a:xfrm>
            <a:off x="118449" y="5455902"/>
            <a:ext cx="5827222" cy="1277407"/>
          </a:xfrm>
          <a:prstGeom prst="rect">
            <a:avLst/>
          </a:prstGeom>
          <a:noFill/>
          <a:ln>
            <a:noFill/>
          </a:ln>
        </p:spPr>
        <p:txBody>
          <a:bodyPr vert="horz" wrap="square" lIns="91440" tIns="45720" rIns="91440" bIns="45720" rtlCol="0" anchor="ctr">
            <a:noAutofit/>
          </a:bodyPr>
          <a:lstStyle/>
          <a:p>
            <a:pPr algn="l"/>
            <a:r>
              <a:rPr lang="en-US" b="1" dirty="0"/>
              <a:t>Please note: </a:t>
            </a:r>
          </a:p>
          <a:p>
            <a:pPr algn="l"/>
            <a:r>
              <a:rPr lang="en-US" sz="1600" i="1" dirty="0">
                <a:solidFill>
                  <a:srgbClr val="FFFF00"/>
                </a:solidFill>
              </a:rPr>
              <a:t>Service Unit Delegates should be elected between April – August… because their one-year term ends at the conclusion of the Annual Meeting in May (regardless if they were elected in April or September or January….). Our Governance Year runs May-May. </a:t>
            </a:r>
          </a:p>
        </p:txBody>
      </p:sp>
    </p:spTree>
    <p:extLst>
      <p:ext uri="{BB962C8B-B14F-4D97-AF65-F5344CB8AC3E}">
        <p14:creationId xmlns:p14="http://schemas.microsoft.com/office/powerpoint/2010/main" val="2457549660"/>
      </p:ext>
    </p:extLst>
  </p:cSld>
  <p:clrMapOvr>
    <a:masterClrMapping/>
  </p:clrMapOvr>
</p:sld>
</file>

<file path=ppt/theme/theme1.xml><?xml version="1.0" encoding="utf-8"?>
<a:theme xmlns:a="http://schemas.openxmlformats.org/drawingml/2006/main" name="GS Green Theme">
  <a:themeElements>
    <a:clrScheme name="Custom 33">
      <a:dk1>
        <a:srgbClr val="000000"/>
      </a:dk1>
      <a:lt1>
        <a:srgbClr val="FEFFFF"/>
      </a:lt1>
      <a:dk2>
        <a:srgbClr val="D9D9D9"/>
      </a:dk2>
      <a:lt2>
        <a:srgbClr val="A8A8A8"/>
      </a:lt2>
      <a:accent1>
        <a:srgbClr val="A0DEF1"/>
      </a:accent1>
      <a:accent2>
        <a:srgbClr val="00B351"/>
      </a:accent2>
      <a:accent3>
        <a:srgbClr val="004886"/>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c38912-0328-44d8-aba3-5da8428ebe5b">
      <Terms xmlns="http://schemas.microsoft.com/office/infopath/2007/PartnerControls"/>
    </lcf76f155ced4ddcb4097134ff3c332f>
    <TaxCatchAll xmlns="ced15e44-0087-4d58-880f-b39a95f06e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C1517C20EE5E43A1E8CB11FCEDB92F" ma:contentTypeVersion="19" ma:contentTypeDescription="Create a new document." ma:contentTypeScope="" ma:versionID="fbbc1ce382fd5cccbb263948d0eea711">
  <xsd:schema xmlns:xsd="http://www.w3.org/2001/XMLSchema" xmlns:xs="http://www.w3.org/2001/XMLSchema" xmlns:p="http://schemas.microsoft.com/office/2006/metadata/properties" xmlns:ns2="b9c38912-0328-44d8-aba3-5da8428ebe5b" xmlns:ns3="ced15e44-0087-4d58-880f-b39a95f06ec3" targetNamespace="http://schemas.microsoft.com/office/2006/metadata/properties" ma:root="true" ma:fieldsID="b69b1e57eba7f40726c223df1e0aacfd" ns2:_="" ns3:_="">
    <xsd:import namespace="b9c38912-0328-44d8-aba3-5da8428ebe5b"/>
    <xsd:import namespace="ced15e44-0087-4d58-880f-b39a95f06e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38912-0328-44d8-aba3-5da8428ebe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b822a-07aa-4665-8761-d9cf46fc65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d15e44-0087-4d58-880f-b39a95f06ec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a4fb1c-5e53-4fd1-8004-ce781efcc08c}" ma:internalName="TaxCatchAll" ma:showField="CatchAllData" ma:web="ced15e44-0087-4d58-880f-b39a95f06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C70941-B035-4485-8AF7-7A35A31CD9AA}">
  <ds:schemaRefs>
    <ds:schemaRef ds:uri="http://purl.org/dc/dcmitype/"/>
    <ds:schemaRef ds:uri="http://schemas.microsoft.com/office/2006/metadata/properties"/>
    <ds:schemaRef ds:uri="http://www.w3.org/XML/1998/namespace"/>
    <ds:schemaRef ds:uri="http://schemas.microsoft.com/office/2006/documentManagement/types"/>
    <ds:schemaRef ds:uri="http://purl.org/dc/terms/"/>
    <ds:schemaRef ds:uri="ced15e44-0087-4d58-880f-b39a95f06ec3"/>
    <ds:schemaRef ds:uri="http://schemas.microsoft.com/office/infopath/2007/PartnerControls"/>
    <ds:schemaRef ds:uri="http://schemas.openxmlformats.org/package/2006/metadata/core-properties"/>
    <ds:schemaRef ds:uri="b9c38912-0328-44d8-aba3-5da8428ebe5b"/>
    <ds:schemaRef ds:uri="http://purl.org/dc/elements/1.1/"/>
  </ds:schemaRefs>
</ds:datastoreItem>
</file>

<file path=customXml/itemProps2.xml><?xml version="1.0" encoding="utf-8"?>
<ds:datastoreItem xmlns:ds="http://schemas.openxmlformats.org/officeDocument/2006/customXml" ds:itemID="{9775E666-CEE9-4BC6-B0C9-319BBF1121A9}">
  <ds:schemaRefs>
    <ds:schemaRef ds:uri="http://schemas.microsoft.com/sharepoint/v3/contenttype/forms"/>
  </ds:schemaRefs>
</ds:datastoreItem>
</file>

<file path=customXml/itemProps3.xml><?xml version="1.0" encoding="utf-8"?>
<ds:datastoreItem xmlns:ds="http://schemas.openxmlformats.org/officeDocument/2006/customXml" ds:itemID="{2CE78F4A-3D8D-463E-8A42-DBD4B5D7DE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c38912-0328-44d8-aba3-5da8428ebe5b"/>
    <ds:schemaRef ds:uri="ced15e44-0087-4d58-880f-b39a95f06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469</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Courier New</vt:lpstr>
      <vt:lpstr>Geneva</vt:lpstr>
      <vt:lpstr>Girl Scout Display Light</vt:lpstr>
      <vt:lpstr>Girl Scout Text Book</vt:lpstr>
      <vt:lpstr>Palatino Linotype</vt:lpstr>
      <vt:lpstr>Times New Roman</vt:lpstr>
      <vt:lpstr>Trefoil Sans</vt:lpstr>
      <vt:lpstr>GS Green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Hickey</dc:creator>
  <cp:lastModifiedBy>Carla Hickey</cp:lastModifiedBy>
  <cp:revision>2</cp:revision>
  <dcterms:created xsi:type="dcterms:W3CDTF">2024-03-27T14:38:24Z</dcterms:created>
  <dcterms:modified xsi:type="dcterms:W3CDTF">2025-04-02T16:12:55Z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0x01010093C1517C20EE5E43A1E8CB11FCEDB92F</vt:lpwstr>
  </property>
  <property fmtid="{D5CDD505-2E9C-101B-9397-08002B2CF9AE}" pid="3" name="MediaServiceImageTags">
    <vt:lpwstr/>
  </property>
</Properties>
</file>